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18.jpg" ContentType="image/gif"/>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50"/>
  </p:notesMasterIdLst>
  <p:sldIdLst>
    <p:sldId id="317" r:id="rId5"/>
    <p:sldId id="290" r:id="rId6"/>
    <p:sldId id="258" r:id="rId7"/>
    <p:sldId id="350" r:id="rId8"/>
    <p:sldId id="285" r:id="rId9"/>
    <p:sldId id="321" r:id="rId10"/>
    <p:sldId id="331" r:id="rId11"/>
    <p:sldId id="332" r:id="rId12"/>
    <p:sldId id="318" r:id="rId13"/>
    <p:sldId id="334" r:id="rId14"/>
    <p:sldId id="335" r:id="rId15"/>
    <p:sldId id="357" r:id="rId16"/>
    <p:sldId id="333" r:id="rId17"/>
    <p:sldId id="323" r:id="rId18"/>
    <p:sldId id="319" r:id="rId19"/>
    <p:sldId id="352" r:id="rId20"/>
    <p:sldId id="353" r:id="rId21"/>
    <p:sldId id="354" r:id="rId22"/>
    <p:sldId id="336" r:id="rId23"/>
    <p:sldId id="338" r:id="rId24"/>
    <p:sldId id="337" r:id="rId25"/>
    <p:sldId id="339" r:id="rId26"/>
    <p:sldId id="340" r:id="rId27"/>
    <p:sldId id="341" r:id="rId28"/>
    <p:sldId id="343" r:id="rId29"/>
    <p:sldId id="344" r:id="rId30"/>
    <p:sldId id="345" r:id="rId31"/>
    <p:sldId id="346" r:id="rId32"/>
    <p:sldId id="347" r:id="rId33"/>
    <p:sldId id="342" r:id="rId34"/>
    <p:sldId id="320" r:id="rId35"/>
    <p:sldId id="327" r:id="rId36"/>
    <p:sldId id="355" r:id="rId37"/>
    <p:sldId id="356" r:id="rId38"/>
    <p:sldId id="348" r:id="rId39"/>
    <p:sldId id="349" r:id="rId40"/>
    <p:sldId id="324" r:id="rId41"/>
    <p:sldId id="330" r:id="rId42"/>
    <p:sldId id="325" r:id="rId43"/>
    <p:sldId id="326" r:id="rId44"/>
    <p:sldId id="351" r:id="rId45"/>
    <p:sldId id="328" r:id="rId46"/>
    <p:sldId id="329" r:id="rId47"/>
    <p:sldId id="301" r:id="rId48"/>
    <p:sldId id="265" r:id="rId49"/>
  </p:sldIdLst>
  <p:sldSz cx="14630400" cy="8229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228"/>
    <a:srgbClr val="2D41B4"/>
    <a:srgbClr val="504B4B"/>
    <a:srgbClr val="23B4AA"/>
    <a:srgbClr val="FFAFAA"/>
    <a:srgbClr val="1E1E1E"/>
    <a:srgbClr val="A5A5A5"/>
    <a:srgbClr val="D2D1D1"/>
    <a:srgbClr val="7D7878"/>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D5ABB26-0587-4C30-8999-92F81FD0307C}">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Estilo claro 1 - Acento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Estilo claro 1 - Acento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Estilo claro 1 - Acento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32" autoAdjust="0"/>
    <p:restoredTop sz="95033" autoAdjust="0"/>
  </p:normalViewPr>
  <p:slideViewPr>
    <p:cSldViewPr snapToGrid="0">
      <p:cViewPr varScale="1">
        <p:scale>
          <a:sx n="69" d="100"/>
          <a:sy n="69" d="100"/>
        </p:scale>
        <p:origin x="614" y="67"/>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84" d="100"/>
          <a:sy n="84" d="100"/>
        </p:scale>
        <p:origin x="2976" y="102"/>
      </p:cViewPr>
      <p:guideLst/>
    </p:cSldViewPr>
  </p:notesViewPr>
  <p:gridSpacing cx="360000" cy="3600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tonio" userId="9afbe532236346c8" providerId="LiveId" clId="{28C48290-0321-48A1-A66C-8BC86CD0511B}"/>
    <pc:docChg chg="undo redo custSel addSld delSld modSld sldOrd">
      <pc:chgData name="Antonio" userId="9afbe532236346c8" providerId="LiveId" clId="{28C48290-0321-48A1-A66C-8BC86CD0511B}" dt="2023-06-19T21:16:48.352" v="2922" actId="478"/>
      <pc:docMkLst>
        <pc:docMk/>
      </pc:docMkLst>
      <pc:sldChg chg="addSp delSp modSp mod">
        <pc:chgData name="Antonio" userId="9afbe532236346c8" providerId="LiveId" clId="{28C48290-0321-48A1-A66C-8BC86CD0511B}" dt="2023-06-19T21:16:36.839" v="2921" actId="20577"/>
        <pc:sldMkLst>
          <pc:docMk/>
          <pc:sldMk cId="1900845023" sldId="285"/>
        </pc:sldMkLst>
        <pc:spChg chg="mod">
          <ac:chgData name="Antonio" userId="9afbe532236346c8" providerId="LiveId" clId="{28C48290-0321-48A1-A66C-8BC86CD0511B}" dt="2023-06-19T20:20:50.724" v="1827" actId="14100"/>
          <ac:spMkLst>
            <pc:docMk/>
            <pc:sldMk cId="1900845023" sldId="285"/>
            <ac:spMk id="3" creationId="{35017DA3-C040-4C6D-8001-7BE76B84979E}"/>
          </ac:spMkLst>
        </pc:spChg>
        <pc:spChg chg="mod">
          <ac:chgData name="Antonio" userId="9afbe532236346c8" providerId="LiveId" clId="{28C48290-0321-48A1-A66C-8BC86CD0511B}" dt="2023-06-19T21:16:36.839" v="2921" actId="20577"/>
          <ac:spMkLst>
            <pc:docMk/>
            <pc:sldMk cId="1900845023" sldId="285"/>
            <ac:spMk id="4" creationId="{8F37DC3C-435B-4FE9-96AF-F941A8F99044}"/>
          </ac:spMkLst>
        </pc:spChg>
        <pc:spChg chg="del">
          <ac:chgData name="Antonio" userId="9afbe532236346c8" providerId="LiveId" clId="{28C48290-0321-48A1-A66C-8BC86CD0511B}" dt="2023-06-19T21:09:05.120" v="2856" actId="478"/>
          <ac:spMkLst>
            <pc:docMk/>
            <pc:sldMk cId="1900845023" sldId="285"/>
            <ac:spMk id="5" creationId="{4C1C75ED-E751-40D8-8E6D-0436B0E6C534}"/>
          </ac:spMkLst>
        </pc:spChg>
        <pc:picChg chg="add mod">
          <ac:chgData name="Antonio" userId="9afbe532236346c8" providerId="LiveId" clId="{28C48290-0321-48A1-A66C-8BC86CD0511B}" dt="2023-06-19T20:36:17.730" v="2380" actId="1440"/>
          <ac:picMkLst>
            <pc:docMk/>
            <pc:sldMk cId="1900845023" sldId="285"/>
            <ac:picMk id="7" creationId="{A26C9D44-EDDA-DD34-4795-696DE0351589}"/>
          </ac:picMkLst>
        </pc:picChg>
        <pc:picChg chg="add mod">
          <ac:chgData name="Antonio" userId="9afbe532236346c8" providerId="LiveId" clId="{28C48290-0321-48A1-A66C-8BC86CD0511B}" dt="2023-06-19T20:36:17.730" v="2380" actId="1440"/>
          <ac:picMkLst>
            <pc:docMk/>
            <pc:sldMk cId="1900845023" sldId="285"/>
            <ac:picMk id="9" creationId="{2F3079E4-87F8-CCDC-35EA-4A4D3F00E4F7}"/>
          </ac:picMkLst>
        </pc:picChg>
        <pc:picChg chg="add mod">
          <ac:chgData name="Antonio" userId="9afbe532236346c8" providerId="LiveId" clId="{28C48290-0321-48A1-A66C-8BC86CD0511B}" dt="2023-06-19T20:36:17.730" v="2380" actId="1440"/>
          <ac:picMkLst>
            <pc:docMk/>
            <pc:sldMk cId="1900845023" sldId="285"/>
            <ac:picMk id="11" creationId="{DD2D32DE-CDD3-677D-810F-2B596047520F}"/>
          </ac:picMkLst>
        </pc:picChg>
      </pc:sldChg>
      <pc:sldChg chg="modSp mod">
        <pc:chgData name="Antonio" userId="9afbe532236346c8" providerId="LiveId" clId="{28C48290-0321-48A1-A66C-8BC86CD0511B}" dt="2023-06-19T21:10:58.054" v="2882" actId="20577"/>
        <pc:sldMkLst>
          <pc:docMk/>
          <pc:sldMk cId="3645343591" sldId="290"/>
        </pc:sldMkLst>
        <pc:spChg chg="mod">
          <ac:chgData name="Antonio" userId="9afbe532236346c8" providerId="LiveId" clId="{28C48290-0321-48A1-A66C-8BC86CD0511B}" dt="2023-06-19T21:01:20.493" v="2594" actId="6549"/>
          <ac:spMkLst>
            <pc:docMk/>
            <pc:sldMk cId="3645343591" sldId="290"/>
            <ac:spMk id="3" creationId="{F677AB43-F98E-44C0-A94F-73D42AF4DB6A}"/>
          </ac:spMkLst>
        </pc:spChg>
        <pc:spChg chg="mod">
          <ac:chgData name="Antonio" userId="9afbe532236346c8" providerId="LiveId" clId="{28C48290-0321-48A1-A66C-8BC86CD0511B}" dt="2023-06-19T21:10:58.054" v="2882" actId="20577"/>
          <ac:spMkLst>
            <pc:docMk/>
            <pc:sldMk cId="3645343591" sldId="290"/>
            <ac:spMk id="5" creationId="{163D266C-0683-45FE-8602-B420B1F01CF2}"/>
          </ac:spMkLst>
        </pc:spChg>
      </pc:sldChg>
      <pc:sldChg chg="addSp delSp modSp mod">
        <pc:chgData name="Antonio" userId="9afbe532236346c8" providerId="LiveId" clId="{28C48290-0321-48A1-A66C-8BC86CD0511B}" dt="2023-06-19T20:01:00.314" v="1721" actId="14100"/>
        <pc:sldMkLst>
          <pc:docMk/>
          <pc:sldMk cId="1582299798" sldId="319"/>
        </pc:sldMkLst>
        <pc:spChg chg="del mod">
          <ac:chgData name="Antonio" userId="9afbe532236346c8" providerId="LiveId" clId="{28C48290-0321-48A1-A66C-8BC86CD0511B}" dt="2023-06-19T19:25:26.228" v="1394" actId="478"/>
          <ac:spMkLst>
            <pc:docMk/>
            <pc:sldMk cId="1582299798" sldId="319"/>
            <ac:spMk id="3" creationId="{35017DA3-C040-4C6D-8001-7BE76B84979E}"/>
          </ac:spMkLst>
        </pc:spChg>
        <pc:spChg chg="del">
          <ac:chgData name="Antonio" userId="9afbe532236346c8" providerId="LiveId" clId="{28C48290-0321-48A1-A66C-8BC86CD0511B}" dt="2023-06-19T19:14:37.854" v="1219" actId="478"/>
          <ac:spMkLst>
            <pc:docMk/>
            <pc:sldMk cId="1582299798" sldId="319"/>
            <ac:spMk id="4" creationId="{8F37DC3C-435B-4FE9-96AF-F941A8F99044}"/>
          </ac:spMkLst>
        </pc:spChg>
        <pc:spChg chg="del mod">
          <ac:chgData name="Antonio" userId="9afbe532236346c8" providerId="LiveId" clId="{28C48290-0321-48A1-A66C-8BC86CD0511B}" dt="2023-06-19T19:16:29.075" v="1260" actId="478"/>
          <ac:spMkLst>
            <pc:docMk/>
            <pc:sldMk cId="1582299798" sldId="319"/>
            <ac:spMk id="5" creationId="{4C1C75ED-E751-40D8-8E6D-0436B0E6C534}"/>
          </ac:spMkLst>
        </pc:spChg>
        <pc:spChg chg="add del mod">
          <ac:chgData name="Antonio" userId="9afbe532236346c8" providerId="LiveId" clId="{28C48290-0321-48A1-A66C-8BC86CD0511B}" dt="2023-06-19T19:14:43.121" v="1220" actId="478"/>
          <ac:spMkLst>
            <pc:docMk/>
            <pc:sldMk cId="1582299798" sldId="319"/>
            <ac:spMk id="7" creationId="{BE2328FD-4B93-1863-41B7-C6127EF543A7}"/>
          </ac:spMkLst>
        </pc:spChg>
        <pc:spChg chg="add del mod">
          <ac:chgData name="Antonio" userId="9afbe532236346c8" providerId="LiveId" clId="{28C48290-0321-48A1-A66C-8BC86CD0511B}" dt="2023-06-19T19:17:10.050" v="1290" actId="478"/>
          <ac:spMkLst>
            <pc:docMk/>
            <pc:sldMk cId="1582299798" sldId="319"/>
            <ac:spMk id="9" creationId="{ED26E38F-5182-BFCD-E97C-CAA34F7E8821}"/>
          </ac:spMkLst>
        </pc:spChg>
        <pc:spChg chg="add del mod">
          <ac:chgData name="Antonio" userId="9afbe532236346c8" providerId="LiveId" clId="{28C48290-0321-48A1-A66C-8BC86CD0511B}" dt="2023-06-19T19:25:33.788" v="1395" actId="478"/>
          <ac:spMkLst>
            <pc:docMk/>
            <pc:sldMk cId="1582299798" sldId="319"/>
            <ac:spMk id="16" creationId="{9190203B-BA49-1D13-33CD-7A5C31EE2F96}"/>
          </ac:spMkLst>
        </pc:spChg>
        <pc:spChg chg="add mod">
          <ac:chgData name="Antonio" userId="9afbe532236346c8" providerId="LiveId" clId="{28C48290-0321-48A1-A66C-8BC86CD0511B}" dt="2023-06-19T20:01:00.314" v="1721" actId="14100"/>
          <ac:spMkLst>
            <pc:docMk/>
            <pc:sldMk cId="1582299798" sldId="319"/>
            <ac:spMk id="20" creationId="{CEF00042-1EC6-46A5-AFB6-2B0D6D0D6C5E}"/>
          </ac:spMkLst>
        </pc:spChg>
        <pc:picChg chg="add del mod">
          <ac:chgData name="Antonio" userId="9afbe532236346c8" providerId="LiveId" clId="{28C48290-0321-48A1-A66C-8BC86CD0511B}" dt="2023-06-19T19:24:48.716" v="1361" actId="478"/>
          <ac:picMkLst>
            <pc:docMk/>
            <pc:sldMk cId="1582299798" sldId="319"/>
            <ac:picMk id="10" creationId="{59823DDF-E039-2E66-C39D-2C47087FCB5B}"/>
          </ac:picMkLst>
        </pc:picChg>
        <pc:picChg chg="add del">
          <ac:chgData name="Antonio" userId="9afbe532236346c8" providerId="LiveId" clId="{28C48290-0321-48A1-A66C-8BC86CD0511B}" dt="2023-06-19T19:34:09.540" v="1570" actId="478"/>
          <ac:picMkLst>
            <pc:docMk/>
            <pc:sldMk cId="1582299798" sldId="319"/>
            <ac:picMk id="11" creationId="{90A266B9-3B1E-BE40-571D-EB5A957BB47E}"/>
          </ac:picMkLst>
        </pc:picChg>
        <pc:picChg chg="add del mod ord">
          <ac:chgData name="Antonio" userId="9afbe532236346c8" providerId="LiveId" clId="{28C48290-0321-48A1-A66C-8BC86CD0511B}" dt="2023-06-19T19:29:55.030" v="1528" actId="478"/>
          <ac:picMkLst>
            <pc:docMk/>
            <pc:sldMk cId="1582299798" sldId="319"/>
            <ac:picMk id="12" creationId="{08CD2944-D35B-5495-6992-92FF0770099C}"/>
          </ac:picMkLst>
        </pc:picChg>
        <pc:picChg chg="add del mod ord">
          <ac:chgData name="Antonio" userId="9afbe532236346c8" providerId="LiveId" clId="{28C48290-0321-48A1-A66C-8BC86CD0511B}" dt="2023-06-19T19:29:55.889" v="1529" actId="478"/>
          <ac:picMkLst>
            <pc:docMk/>
            <pc:sldMk cId="1582299798" sldId="319"/>
            <ac:picMk id="13" creationId="{7F7A0050-45EB-D258-E566-1BEE094144BE}"/>
          </ac:picMkLst>
        </pc:picChg>
        <pc:picChg chg="add del mod ord">
          <ac:chgData name="Antonio" userId="9afbe532236346c8" providerId="LiveId" clId="{28C48290-0321-48A1-A66C-8BC86CD0511B}" dt="2023-06-19T19:29:56.296" v="1530" actId="478"/>
          <ac:picMkLst>
            <pc:docMk/>
            <pc:sldMk cId="1582299798" sldId="319"/>
            <ac:picMk id="14" creationId="{A2CAED3F-7AE1-5BCC-64C1-2A5C0BD4CBFC}"/>
          </ac:picMkLst>
        </pc:picChg>
        <pc:picChg chg="add del mod">
          <ac:chgData name="Antonio" userId="9afbe532236346c8" providerId="LiveId" clId="{28C48290-0321-48A1-A66C-8BC86CD0511B}" dt="2023-06-19T19:36:49.196" v="1576" actId="478"/>
          <ac:picMkLst>
            <pc:docMk/>
            <pc:sldMk cId="1582299798" sldId="319"/>
            <ac:picMk id="17" creationId="{806DF62C-1A25-E4B4-6C12-1DE7BA7B408D}"/>
          </ac:picMkLst>
        </pc:picChg>
        <pc:picChg chg="add mod ord">
          <ac:chgData name="Antonio" userId="9afbe532236346c8" providerId="LiveId" clId="{28C48290-0321-48A1-A66C-8BC86CD0511B}" dt="2023-06-19T19:40:26.674" v="1611" actId="208"/>
          <ac:picMkLst>
            <pc:docMk/>
            <pc:sldMk cId="1582299798" sldId="319"/>
            <ac:picMk id="18" creationId="{8035C261-8C23-8F5D-A12D-185670D1946F}"/>
          </ac:picMkLst>
        </pc:picChg>
        <pc:picChg chg="add mod ord">
          <ac:chgData name="Antonio" userId="9afbe532236346c8" providerId="LiveId" clId="{28C48290-0321-48A1-A66C-8BC86CD0511B}" dt="2023-06-19T19:40:29.752" v="1612" actId="208"/>
          <ac:picMkLst>
            <pc:docMk/>
            <pc:sldMk cId="1582299798" sldId="319"/>
            <ac:picMk id="19" creationId="{9B382753-30D1-4B58-8310-BCDA44CCD3C8}"/>
          </ac:picMkLst>
        </pc:picChg>
        <pc:picChg chg="add mod ord">
          <ac:chgData name="Antonio" userId="9afbe532236346c8" providerId="LiveId" clId="{28C48290-0321-48A1-A66C-8BC86CD0511B}" dt="2023-06-19T19:40:16.019" v="1610" actId="208"/>
          <ac:picMkLst>
            <pc:docMk/>
            <pc:sldMk cId="1582299798" sldId="319"/>
            <ac:picMk id="21" creationId="{D432A786-60F9-CC56-F46D-D81324780861}"/>
          </ac:picMkLst>
        </pc:picChg>
      </pc:sldChg>
      <pc:sldChg chg="modSp mod">
        <pc:chgData name="Antonio" userId="9afbe532236346c8" providerId="LiveId" clId="{28C48290-0321-48A1-A66C-8BC86CD0511B}" dt="2023-06-16T21:30:41.687" v="404" actId="1440"/>
        <pc:sldMkLst>
          <pc:docMk/>
          <pc:sldMk cId="241093572" sldId="320"/>
        </pc:sldMkLst>
        <pc:picChg chg="mod">
          <ac:chgData name="Antonio" userId="9afbe532236346c8" providerId="LiveId" clId="{28C48290-0321-48A1-A66C-8BC86CD0511B}" dt="2023-06-16T21:30:41.687" v="404" actId="1440"/>
          <ac:picMkLst>
            <pc:docMk/>
            <pc:sldMk cId="241093572" sldId="320"/>
            <ac:picMk id="6" creationId="{5F12A0D8-A7FD-AA63-CB4A-C57F18325DBB}"/>
          </ac:picMkLst>
        </pc:picChg>
      </pc:sldChg>
      <pc:sldChg chg="addSp delSp modSp del mod">
        <pc:chgData name="Antonio" userId="9afbe532236346c8" providerId="LiveId" clId="{28C48290-0321-48A1-A66C-8BC86CD0511B}" dt="2023-06-19T20:05:17.618" v="1748" actId="47"/>
        <pc:sldMkLst>
          <pc:docMk/>
          <pc:sldMk cId="3475650799" sldId="322"/>
        </pc:sldMkLst>
        <pc:spChg chg="mod">
          <ac:chgData name="Antonio" userId="9afbe532236346c8" providerId="LiveId" clId="{28C48290-0321-48A1-A66C-8BC86CD0511B}" dt="2023-06-19T17:51:11.874" v="959" actId="14100"/>
          <ac:spMkLst>
            <pc:docMk/>
            <pc:sldMk cId="3475650799" sldId="322"/>
            <ac:spMk id="3" creationId="{35017DA3-C040-4C6D-8001-7BE76B84979E}"/>
          </ac:spMkLst>
        </pc:spChg>
        <pc:picChg chg="add del">
          <ac:chgData name="Antonio" userId="9afbe532236346c8" providerId="LiveId" clId="{28C48290-0321-48A1-A66C-8BC86CD0511B}" dt="2023-06-19T17:50:35.302" v="925" actId="478"/>
          <ac:picMkLst>
            <pc:docMk/>
            <pc:sldMk cId="3475650799" sldId="322"/>
            <ac:picMk id="7" creationId="{D4CDB01D-058B-6619-E35E-110D212822A5}"/>
          </ac:picMkLst>
        </pc:picChg>
        <pc:picChg chg="add mod">
          <ac:chgData name="Antonio" userId="9afbe532236346c8" providerId="LiveId" clId="{28C48290-0321-48A1-A66C-8BC86CD0511B}" dt="2023-06-19T17:51:32.198" v="961" actId="1440"/>
          <ac:picMkLst>
            <pc:docMk/>
            <pc:sldMk cId="3475650799" sldId="322"/>
            <ac:picMk id="9" creationId="{5242F69E-4165-13FE-45B8-EE184EEE263C}"/>
          </ac:picMkLst>
        </pc:picChg>
      </pc:sldChg>
      <pc:sldChg chg="modSp mod">
        <pc:chgData name="Antonio" userId="9afbe532236346c8" providerId="LiveId" clId="{28C48290-0321-48A1-A66C-8BC86CD0511B}" dt="2023-06-19T20:18:33.743" v="1795" actId="20577"/>
        <pc:sldMkLst>
          <pc:docMk/>
          <pc:sldMk cId="1725994178" sldId="326"/>
        </pc:sldMkLst>
        <pc:spChg chg="mod">
          <ac:chgData name="Antonio" userId="9afbe532236346c8" providerId="LiveId" clId="{28C48290-0321-48A1-A66C-8BC86CD0511B}" dt="2023-06-19T20:18:33.743" v="1795" actId="20577"/>
          <ac:spMkLst>
            <pc:docMk/>
            <pc:sldMk cId="1725994178" sldId="326"/>
            <ac:spMk id="3" creationId="{35017DA3-C040-4C6D-8001-7BE76B84979E}"/>
          </ac:spMkLst>
        </pc:spChg>
      </pc:sldChg>
      <pc:sldChg chg="addSp delSp modSp mod">
        <pc:chgData name="Antonio" userId="9afbe532236346c8" providerId="LiveId" clId="{28C48290-0321-48A1-A66C-8BC86CD0511B}" dt="2023-06-19T20:23:11.552" v="1893"/>
        <pc:sldMkLst>
          <pc:docMk/>
          <pc:sldMk cId="2692966596" sldId="327"/>
        </pc:sldMkLst>
        <pc:spChg chg="mod">
          <ac:chgData name="Antonio" userId="9afbe532236346c8" providerId="LiveId" clId="{28C48290-0321-48A1-A66C-8BC86CD0511B}" dt="2023-06-19T20:22:30.170" v="1846" actId="20577"/>
          <ac:spMkLst>
            <pc:docMk/>
            <pc:sldMk cId="2692966596" sldId="327"/>
            <ac:spMk id="3" creationId="{35017DA3-C040-4C6D-8001-7BE76B84979E}"/>
          </ac:spMkLst>
        </pc:spChg>
        <pc:spChg chg="del">
          <ac:chgData name="Antonio" userId="9afbe532236346c8" providerId="LiveId" clId="{28C48290-0321-48A1-A66C-8BC86CD0511B}" dt="2023-06-19T20:22:56.902" v="1883" actId="478"/>
          <ac:spMkLst>
            <pc:docMk/>
            <pc:sldMk cId="2692966596" sldId="327"/>
            <ac:spMk id="4" creationId="{8F37DC3C-435B-4FE9-96AF-F941A8F99044}"/>
          </ac:spMkLst>
        </pc:spChg>
        <pc:spChg chg="mod">
          <ac:chgData name="Antonio" userId="9afbe532236346c8" providerId="LiveId" clId="{28C48290-0321-48A1-A66C-8BC86CD0511B}" dt="2023-06-19T20:23:04.941" v="1892" actId="27636"/>
          <ac:spMkLst>
            <pc:docMk/>
            <pc:sldMk cId="2692966596" sldId="327"/>
            <ac:spMk id="5" creationId="{4C1C75ED-E751-40D8-8E6D-0436B0E6C534}"/>
          </ac:spMkLst>
        </pc:spChg>
        <pc:spChg chg="add del mod">
          <ac:chgData name="Antonio" userId="9afbe532236346c8" providerId="LiveId" clId="{28C48290-0321-48A1-A66C-8BC86CD0511B}" dt="2023-06-19T20:23:01.770" v="1884" actId="478"/>
          <ac:spMkLst>
            <pc:docMk/>
            <pc:sldMk cId="2692966596" sldId="327"/>
            <ac:spMk id="7" creationId="{DFAE76AC-1C2C-2FAD-3F01-577E922DEB93}"/>
          </ac:spMkLst>
        </pc:spChg>
        <pc:picChg chg="add mod">
          <ac:chgData name="Antonio" userId="9afbe532236346c8" providerId="LiveId" clId="{28C48290-0321-48A1-A66C-8BC86CD0511B}" dt="2023-06-19T20:23:11.552" v="1893"/>
          <ac:picMkLst>
            <pc:docMk/>
            <pc:sldMk cId="2692966596" sldId="327"/>
            <ac:picMk id="8" creationId="{FE5C16F7-32DB-017F-A183-7605EFF22663}"/>
          </ac:picMkLst>
        </pc:picChg>
      </pc:sldChg>
      <pc:sldChg chg="modSp mod">
        <pc:chgData name="Antonio" userId="9afbe532236346c8" providerId="LiveId" clId="{28C48290-0321-48A1-A66C-8BC86CD0511B}" dt="2023-06-19T21:01:37.856" v="2605" actId="20577"/>
        <pc:sldMkLst>
          <pc:docMk/>
          <pc:sldMk cId="1454557237" sldId="328"/>
        </pc:sldMkLst>
        <pc:spChg chg="mod">
          <ac:chgData name="Antonio" userId="9afbe532236346c8" providerId="LiveId" clId="{28C48290-0321-48A1-A66C-8BC86CD0511B}" dt="2023-06-19T21:01:37.856" v="2605" actId="20577"/>
          <ac:spMkLst>
            <pc:docMk/>
            <pc:sldMk cId="1454557237" sldId="328"/>
            <ac:spMk id="9" creationId="{94BB4820-06B1-47FB-8BA7-C29CE347ACBF}"/>
          </ac:spMkLst>
        </pc:spChg>
        <pc:picChg chg="mod">
          <ac:chgData name="Antonio" userId="9afbe532236346c8" providerId="LiveId" clId="{28C48290-0321-48A1-A66C-8BC86CD0511B}" dt="2023-06-16T21:23:11.456" v="386" actId="1037"/>
          <ac:picMkLst>
            <pc:docMk/>
            <pc:sldMk cId="1454557237" sldId="328"/>
            <ac:picMk id="6" creationId="{ADF0E419-B1A5-A898-62ED-477121A10889}"/>
          </ac:picMkLst>
        </pc:picChg>
      </pc:sldChg>
      <pc:sldChg chg="delSp modSp mod">
        <pc:chgData name="Antonio" userId="9afbe532236346c8" providerId="LiveId" clId="{28C48290-0321-48A1-A66C-8BC86CD0511B}" dt="2023-06-19T20:06:47.507" v="1774" actId="14100"/>
        <pc:sldMkLst>
          <pc:docMk/>
          <pc:sldMk cId="2967139465" sldId="329"/>
        </pc:sldMkLst>
        <pc:spChg chg="mod">
          <ac:chgData name="Antonio" userId="9afbe532236346c8" providerId="LiveId" clId="{28C48290-0321-48A1-A66C-8BC86CD0511B}" dt="2023-06-19T20:06:47.507" v="1774" actId="14100"/>
          <ac:spMkLst>
            <pc:docMk/>
            <pc:sldMk cId="2967139465" sldId="329"/>
            <ac:spMk id="9" creationId="{474C8928-2B98-514C-3404-9FE9C4BB9291}"/>
          </ac:spMkLst>
        </pc:spChg>
        <pc:spChg chg="del">
          <ac:chgData name="Antonio" userId="9afbe532236346c8" providerId="LiveId" clId="{28C48290-0321-48A1-A66C-8BC86CD0511B}" dt="2023-06-16T16:54:06.493" v="34" actId="478"/>
          <ac:spMkLst>
            <pc:docMk/>
            <pc:sldMk cId="2967139465" sldId="329"/>
            <ac:spMk id="10" creationId="{063B7E63-7B50-0E23-F983-6913EA501C7B}"/>
          </ac:spMkLst>
        </pc:spChg>
        <pc:picChg chg="mod">
          <ac:chgData name="Antonio" userId="9afbe532236346c8" providerId="LiveId" clId="{28C48290-0321-48A1-A66C-8BC86CD0511B}" dt="2023-06-16T21:33:13.538" v="406" actId="1440"/>
          <ac:picMkLst>
            <pc:docMk/>
            <pc:sldMk cId="2967139465" sldId="329"/>
            <ac:picMk id="13" creationId="{EC753A99-F2AC-DB63-55B5-115515DE3F11}"/>
          </ac:picMkLst>
        </pc:picChg>
      </pc:sldChg>
      <pc:sldChg chg="addSp delSp modSp mod">
        <pc:chgData name="Antonio" userId="9afbe532236346c8" providerId="LiveId" clId="{28C48290-0321-48A1-A66C-8BC86CD0511B}" dt="2023-06-19T20:17:28.268" v="1783" actId="478"/>
        <pc:sldMkLst>
          <pc:docMk/>
          <pc:sldMk cId="2651128479" sldId="330"/>
        </pc:sldMkLst>
        <pc:spChg chg="mod">
          <ac:chgData name="Antonio" userId="9afbe532236346c8" providerId="LiveId" clId="{28C48290-0321-48A1-A66C-8BC86CD0511B}" dt="2023-06-19T17:39:00.258" v="913" actId="14100"/>
          <ac:spMkLst>
            <pc:docMk/>
            <pc:sldMk cId="2651128479" sldId="330"/>
            <ac:spMk id="9" creationId="{474C8928-2B98-514C-3404-9FE9C4BB9291}"/>
          </ac:spMkLst>
        </pc:spChg>
        <pc:spChg chg="del">
          <ac:chgData name="Antonio" userId="9afbe532236346c8" providerId="LiveId" clId="{28C48290-0321-48A1-A66C-8BC86CD0511B}" dt="2023-06-19T20:17:28.268" v="1783" actId="478"/>
          <ac:spMkLst>
            <pc:docMk/>
            <pc:sldMk cId="2651128479" sldId="330"/>
            <ac:spMk id="10" creationId="{063B7E63-7B50-0E23-F983-6913EA501C7B}"/>
          </ac:spMkLst>
        </pc:spChg>
        <pc:picChg chg="add mod ord">
          <ac:chgData name="Antonio" userId="9afbe532236346c8" providerId="LiveId" clId="{28C48290-0321-48A1-A66C-8BC86CD0511B}" dt="2023-06-19T17:39:38.892" v="922" actId="1036"/>
          <ac:picMkLst>
            <pc:docMk/>
            <pc:sldMk cId="2651128479" sldId="330"/>
            <ac:picMk id="5" creationId="{D1456FE2-CB82-3309-7F24-98374625C9FF}"/>
          </ac:picMkLst>
        </pc:picChg>
        <pc:picChg chg="add mod">
          <ac:chgData name="Antonio" userId="9afbe532236346c8" providerId="LiveId" clId="{28C48290-0321-48A1-A66C-8BC86CD0511B}" dt="2023-06-16T21:17:00.229" v="350"/>
          <ac:picMkLst>
            <pc:docMk/>
            <pc:sldMk cId="2651128479" sldId="330"/>
            <ac:picMk id="6" creationId="{F2812C90-E1EC-5B62-E778-CAD661CD517E}"/>
          </ac:picMkLst>
        </pc:picChg>
      </pc:sldChg>
      <pc:sldChg chg="delSp modSp mod">
        <pc:chgData name="Antonio" userId="9afbe532236346c8" providerId="LiveId" clId="{28C48290-0321-48A1-A66C-8BC86CD0511B}" dt="2023-06-19T21:16:48.352" v="2922" actId="478"/>
        <pc:sldMkLst>
          <pc:docMk/>
          <pc:sldMk cId="2928805071" sldId="331"/>
        </pc:sldMkLst>
        <pc:spChg chg="del">
          <ac:chgData name="Antonio" userId="9afbe532236346c8" providerId="LiveId" clId="{28C48290-0321-48A1-A66C-8BC86CD0511B}" dt="2023-06-19T21:16:48.352" v="2922" actId="478"/>
          <ac:spMkLst>
            <pc:docMk/>
            <pc:sldMk cId="2928805071" sldId="331"/>
            <ac:spMk id="10" creationId="{063B7E63-7B50-0E23-F983-6913EA501C7B}"/>
          </ac:spMkLst>
        </pc:spChg>
        <pc:picChg chg="mod">
          <ac:chgData name="Antonio" userId="9afbe532236346c8" providerId="LiveId" clId="{28C48290-0321-48A1-A66C-8BC86CD0511B}" dt="2023-06-16T21:27:35.542" v="387" actId="1440"/>
          <ac:picMkLst>
            <pc:docMk/>
            <pc:sldMk cId="2928805071" sldId="331"/>
            <ac:picMk id="5" creationId="{5454296D-9DA7-A8A2-F0D2-BDD8E893AC9C}"/>
          </ac:picMkLst>
        </pc:picChg>
        <pc:picChg chg="mod">
          <ac:chgData name="Antonio" userId="9afbe532236346c8" providerId="LiveId" clId="{28C48290-0321-48A1-A66C-8BC86CD0511B}" dt="2023-06-16T21:27:46.497" v="389" actId="1440"/>
          <ac:picMkLst>
            <pc:docMk/>
            <pc:sldMk cId="2928805071" sldId="331"/>
            <ac:picMk id="7" creationId="{B79BA995-4701-B048-07BA-CD6F05D6877B}"/>
          </ac:picMkLst>
        </pc:picChg>
        <pc:picChg chg="mod">
          <ac:chgData name="Antonio" userId="9afbe532236346c8" providerId="LiveId" clId="{28C48290-0321-48A1-A66C-8BC86CD0511B}" dt="2023-06-16T21:27:44.034" v="388" actId="1440"/>
          <ac:picMkLst>
            <pc:docMk/>
            <pc:sldMk cId="2928805071" sldId="331"/>
            <ac:picMk id="11" creationId="{3838164D-83A4-DC11-8084-D1949017906C}"/>
          </ac:picMkLst>
        </pc:picChg>
      </pc:sldChg>
      <pc:sldChg chg="modSp mod">
        <pc:chgData name="Antonio" userId="9afbe532236346c8" providerId="LiveId" clId="{28C48290-0321-48A1-A66C-8BC86CD0511B}" dt="2023-06-19T20:07:34.942" v="1775" actId="208"/>
        <pc:sldMkLst>
          <pc:docMk/>
          <pc:sldMk cId="2136791438" sldId="332"/>
        </pc:sldMkLst>
        <pc:picChg chg="mod">
          <ac:chgData name="Antonio" userId="9afbe532236346c8" providerId="LiveId" clId="{28C48290-0321-48A1-A66C-8BC86CD0511B}" dt="2023-06-19T20:07:34.942" v="1775" actId="208"/>
          <ac:picMkLst>
            <pc:docMk/>
            <pc:sldMk cId="2136791438" sldId="332"/>
            <ac:picMk id="6" creationId="{D0E52734-B613-3238-A649-FDC7D4332F30}"/>
          </ac:picMkLst>
        </pc:picChg>
      </pc:sldChg>
      <pc:sldChg chg="modSp mod">
        <pc:chgData name="Antonio" userId="9afbe532236346c8" providerId="LiveId" clId="{28C48290-0321-48A1-A66C-8BC86CD0511B}" dt="2023-06-16T21:29:10.834" v="390" actId="1440"/>
        <pc:sldMkLst>
          <pc:docMk/>
          <pc:sldMk cId="3149293496" sldId="334"/>
        </pc:sldMkLst>
        <pc:picChg chg="mod">
          <ac:chgData name="Antonio" userId="9afbe532236346c8" providerId="LiveId" clId="{28C48290-0321-48A1-A66C-8BC86CD0511B}" dt="2023-06-16T21:29:10.834" v="390" actId="1440"/>
          <ac:picMkLst>
            <pc:docMk/>
            <pc:sldMk cId="3149293496" sldId="334"/>
            <ac:picMk id="7" creationId="{B3C49193-7F0B-AC27-E39F-FBAA3D749B59}"/>
          </ac:picMkLst>
        </pc:picChg>
        <pc:picChg chg="mod">
          <ac:chgData name="Antonio" userId="9afbe532236346c8" providerId="LiveId" clId="{28C48290-0321-48A1-A66C-8BC86CD0511B}" dt="2023-06-16T21:29:10.834" v="390" actId="1440"/>
          <ac:picMkLst>
            <pc:docMk/>
            <pc:sldMk cId="3149293496" sldId="334"/>
            <ac:picMk id="9" creationId="{03B35287-9E8C-9ADF-612C-983A39F82F82}"/>
          </ac:picMkLst>
        </pc:picChg>
        <pc:picChg chg="mod">
          <ac:chgData name="Antonio" userId="9afbe532236346c8" providerId="LiveId" clId="{28C48290-0321-48A1-A66C-8BC86CD0511B}" dt="2023-06-16T21:29:10.834" v="390" actId="1440"/>
          <ac:picMkLst>
            <pc:docMk/>
            <pc:sldMk cId="3149293496" sldId="334"/>
            <ac:picMk id="11" creationId="{29A771B6-3619-B347-729B-A6FC764200D9}"/>
          </ac:picMkLst>
        </pc:picChg>
        <pc:picChg chg="mod">
          <ac:chgData name="Antonio" userId="9afbe532236346c8" providerId="LiveId" clId="{28C48290-0321-48A1-A66C-8BC86CD0511B}" dt="2023-06-16T21:29:10.834" v="390" actId="1440"/>
          <ac:picMkLst>
            <pc:docMk/>
            <pc:sldMk cId="3149293496" sldId="334"/>
            <ac:picMk id="13" creationId="{E7ACDAE8-05F8-19E9-454B-1706D43AC956}"/>
          </ac:picMkLst>
        </pc:picChg>
      </pc:sldChg>
      <pc:sldChg chg="addSp modSp mod">
        <pc:chgData name="Antonio" userId="9afbe532236346c8" providerId="LiveId" clId="{28C48290-0321-48A1-A66C-8BC86CD0511B}" dt="2023-06-19T20:47:11.227" v="2497"/>
        <pc:sldMkLst>
          <pc:docMk/>
          <pc:sldMk cId="3169491221" sldId="335"/>
        </pc:sldMkLst>
        <pc:picChg chg="add mod">
          <ac:chgData name="Antonio" userId="9afbe532236346c8" providerId="LiveId" clId="{28C48290-0321-48A1-A66C-8BC86CD0511B}" dt="2023-06-16T21:29:15.806" v="391" actId="571"/>
          <ac:picMkLst>
            <pc:docMk/>
            <pc:sldMk cId="3169491221" sldId="335"/>
            <ac:picMk id="6" creationId="{899FEA49-447D-83D6-D077-EF47FC995632}"/>
          </ac:picMkLst>
        </pc:picChg>
        <pc:picChg chg="add mod">
          <ac:chgData name="Antonio" userId="9afbe532236346c8" providerId="LiveId" clId="{28C48290-0321-48A1-A66C-8BC86CD0511B}" dt="2023-06-16T21:29:15.806" v="391" actId="571"/>
          <ac:picMkLst>
            <pc:docMk/>
            <pc:sldMk cId="3169491221" sldId="335"/>
            <ac:picMk id="7" creationId="{2EB2791A-D3C6-53DD-BB2B-13749357A5CE}"/>
          </ac:picMkLst>
        </pc:picChg>
        <pc:picChg chg="add mod">
          <ac:chgData name="Antonio" userId="9afbe532236346c8" providerId="LiveId" clId="{28C48290-0321-48A1-A66C-8BC86CD0511B}" dt="2023-06-16T21:29:15.806" v="391" actId="571"/>
          <ac:picMkLst>
            <pc:docMk/>
            <pc:sldMk cId="3169491221" sldId="335"/>
            <ac:picMk id="9" creationId="{1BB52EE4-FE4A-DED8-B012-94810454D6A0}"/>
          </ac:picMkLst>
        </pc:picChg>
        <pc:picChg chg="add mod">
          <ac:chgData name="Antonio" userId="9afbe532236346c8" providerId="LiveId" clId="{28C48290-0321-48A1-A66C-8BC86CD0511B}" dt="2023-06-16T21:30:14.558" v="401" actId="1440"/>
          <ac:picMkLst>
            <pc:docMk/>
            <pc:sldMk cId="3169491221" sldId="335"/>
            <ac:picMk id="10" creationId="{5A92A7D2-3CF3-E012-08DE-982B7ECC7152}"/>
          </ac:picMkLst>
        </pc:picChg>
        <pc:picChg chg="add mod">
          <ac:chgData name="Antonio" userId="9afbe532236346c8" providerId="LiveId" clId="{28C48290-0321-48A1-A66C-8BC86CD0511B}" dt="2023-06-16T21:29:33.879" v="397" actId="1440"/>
          <ac:picMkLst>
            <pc:docMk/>
            <pc:sldMk cId="3169491221" sldId="335"/>
            <ac:picMk id="11" creationId="{C24F3899-2B70-C3F9-C6F9-102F22517FF5}"/>
          </ac:picMkLst>
        </pc:picChg>
        <pc:picChg chg="add mod">
          <ac:chgData name="Antonio" userId="9afbe532236346c8" providerId="LiveId" clId="{28C48290-0321-48A1-A66C-8BC86CD0511B}" dt="2023-06-16T21:29:29.914" v="396" actId="1440"/>
          <ac:picMkLst>
            <pc:docMk/>
            <pc:sldMk cId="3169491221" sldId="335"/>
            <ac:picMk id="13" creationId="{57FDBE0E-E4B2-7471-8286-00816D134903}"/>
          </ac:picMkLst>
        </pc:picChg>
        <pc:picChg chg="add mod">
          <ac:chgData name="Antonio" userId="9afbe532236346c8" providerId="LiveId" clId="{28C48290-0321-48A1-A66C-8BC86CD0511B}" dt="2023-06-16T21:30:17.821" v="402" actId="1440"/>
          <ac:picMkLst>
            <pc:docMk/>
            <pc:sldMk cId="3169491221" sldId="335"/>
            <ac:picMk id="14" creationId="{B308A5F3-3385-8B17-7852-917FCAB39D25}"/>
          </ac:picMkLst>
        </pc:picChg>
        <pc:picChg chg="add">
          <ac:chgData name="Antonio" userId="9afbe532236346c8" providerId="LiveId" clId="{28C48290-0321-48A1-A66C-8BC86CD0511B}" dt="2023-06-19T20:47:11.227" v="2497"/>
          <ac:picMkLst>
            <pc:docMk/>
            <pc:sldMk cId="3169491221" sldId="335"/>
            <ac:picMk id="16" creationId="{1AB19DE8-EED3-E830-C011-39C7E33D15EB}"/>
          </ac:picMkLst>
        </pc:picChg>
      </pc:sldChg>
      <pc:sldChg chg="addSp delSp modSp mod">
        <pc:chgData name="Antonio" userId="9afbe532236346c8" providerId="LiveId" clId="{28C48290-0321-48A1-A66C-8BC86CD0511B}" dt="2023-06-16T21:30:26.374" v="403" actId="1440"/>
        <pc:sldMkLst>
          <pc:docMk/>
          <pc:sldMk cId="577385043" sldId="336"/>
        </pc:sldMkLst>
        <pc:picChg chg="mod">
          <ac:chgData name="Antonio" userId="9afbe532236346c8" providerId="LiveId" clId="{28C48290-0321-48A1-A66C-8BC86CD0511B}" dt="2023-06-16T21:30:26.374" v="403" actId="1440"/>
          <ac:picMkLst>
            <pc:docMk/>
            <pc:sldMk cId="577385043" sldId="336"/>
            <ac:picMk id="7" creationId="{4137FB5C-B622-40B3-8264-9D8C8CCC395E}"/>
          </ac:picMkLst>
        </pc:picChg>
        <pc:picChg chg="add del">
          <ac:chgData name="Antonio" userId="9afbe532236346c8" providerId="LiveId" clId="{28C48290-0321-48A1-A66C-8BC86CD0511B}" dt="2023-06-16T16:42:34.643" v="2" actId="478"/>
          <ac:picMkLst>
            <pc:docMk/>
            <pc:sldMk cId="577385043" sldId="336"/>
            <ac:picMk id="11" creationId="{90A266B9-3B1E-BE40-571D-EB5A957BB47E}"/>
          </ac:picMkLst>
        </pc:picChg>
        <pc:picChg chg="add del mod">
          <ac:chgData name="Antonio" userId="9afbe532236346c8" providerId="LiveId" clId="{28C48290-0321-48A1-A66C-8BC86CD0511B}" dt="2023-06-16T16:42:35.176" v="3"/>
          <ac:picMkLst>
            <pc:docMk/>
            <pc:sldMk cId="577385043" sldId="336"/>
            <ac:picMk id="14" creationId="{5B16D5FC-AA8D-0ECA-A5E1-4A8D5B41E586}"/>
          </ac:picMkLst>
        </pc:picChg>
      </pc:sldChg>
      <pc:sldChg chg="addSp delSp modSp mod">
        <pc:chgData name="Antonio" userId="9afbe532236346c8" providerId="LiveId" clId="{28C48290-0321-48A1-A66C-8BC86CD0511B}" dt="2023-06-16T16:54:54.371" v="42" actId="1076"/>
        <pc:sldMkLst>
          <pc:docMk/>
          <pc:sldMk cId="2856835832" sldId="337"/>
        </pc:sldMkLst>
        <pc:spChg chg="mod">
          <ac:chgData name="Antonio" userId="9afbe532236346c8" providerId="LiveId" clId="{28C48290-0321-48A1-A66C-8BC86CD0511B}" dt="2023-06-16T16:53:11.424" v="7"/>
          <ac:spMkLst>
            <pc:docMk/>
            <pc:sldMk cId="2856835832" sldId="337"/>
            <ac:spMk id="3" creationId="{35017DA3-C040-4C6D-8001-7BE76B84979E}"/>
          </ac:spMkLst>
        </pc:spChg>
        <pc:spChg chg="mod">
          <ac:chgData name="Antonio" userId="9afbe532236346c8" providerId="LiveId" clId="{28C48290-0321-48A1-A66C-8BC86CD0511B}" dt="2023-06-16T16:54:45.668" v="40" actId="255"/>
          <ac:spMkLst>
            <pc:docMk/>
            <pc:sldMk cId="2856835832" sldId="337"/>
            <ac:spMk id="4" creationId="{8F37DC3C-435B-4FE9-96AF-F941A8F99044}"/>
          </ac:spMkLst>
        </pc:spChg>
        <pc:spChg chg="del">
          <ac:chgData name="Antonio" userId="9afbe532236346c8" providerId="LiveId" clId="{28C48290-0321-48A1-A66C-8BC86CD0511B}" dt="2023-06-16T16:54:00.266" v="33" actId="478"/>
          <ac:spMkLst>
            <pc:docMk/>
            <pc:sldMk cId="2856835832" sldId="337"/>
            <ac:spMk id="5" creationId="{4C1C75ED-E751-40D8-8E6D-0436B0E6C534}"/>
          </ac:spMkLst>
        </pc:spChg>
        <pc:picChg chg="add mod">
          <ac:chgData name="Antonio" userId="9afbe532236346c8" providerId="LiveId" clId="{28C48290-0321-48A1-A66C-8BC86CD0511B}" dt="2023-06-16T16:54:54.371" v="42" actId="1076"/>
          <ac:picMkLst>
            <pc:docMk/>
            <pc:sldMk cId="2856835832" sldId="337"/>
            <ac:picMk id="6" creationId="{483993DD-0E91-D6AE-4214-72620E768A55}"/>
          </ac:picMkLst>
        </pc:picChg>
        <pc:picChg chg="add mod">
          <ac:chgData name="Antonio" userId="9afbe532236346c8" providerId="LiveId" clId="{28C48290-0321-48A1-A66C-8BC86CD0511B}" dt="2023-06-16T16:54:51.736" v="41" actId="1076"/>
          <ac:picMkLst>
            <pc:docMk/>
            <pc:sldMk cId="2856835832" sldId="337"/>
            <ac:picMk id="7" creationId="{AB3193CF-AA47-FA57-1162-25BE0FF1AC58}"/>
          </ac:picMkLst>
        </pc:picChg>
      </pc:sldChg>
      <pc:sldChg chg="addSp delSp modSp mod ord">
        <pc:chgData name="Antonio" userId="9afbe532236346c8" providerId="LiveId" clId="{28C48290-0321-48A1-A66C-8BC86CD0511B}" dt="2023-06-19T21:07:01.999" v="2762" actId="14100"/>
        <pc:sldMkLst>
          <pc:docMk/>
          <pc:sldMk cId="1019286304" sldId="338"/>
        </pc:sldMkLst>
        <pc:spChg chg="mod">
          <ac:chgData name="Antonio" userId="9afbe532236346c8" providerId="LiveId" clId="{28C48290-0321-48A1-A66C-8BC86CD0511B}" dt="2023-06-16T20:37:46.663" v="45" actId="20577"/>
          <ac:spMkLst>
            <pc:docMk/>
            <pc:sldMk cId="1019286304" sldId="338"/>
            <ac:spMk id="3" creationId="{35017DA3-C040-4C6D-8001-7BE76B84979E}"/>
          </ac:spMkLst>
        </pc:spChg>
        <pc:spChg chg="mod">
          <ac:chgData name="Antonio" userId="9afbe532236346c8" providerId="LiveId" clId="{28C48290-0321-48A1-A66C-8BC86CD0511B}" dt="2023-06-19T21:07:01.999" v="2762" actId="14100"/>
          <ac:spMkLst>
            <pc:docMk/>
            <pc:sldMk cId="1019286304" sldId="338"/>
            <ac:spMk id="4" creationId="{8F37DC3C-435B-4FE9-96AF-F941A8F99044}"/>
          </ac:spMkLst>
        </pc:spChg>
        <pc:spChg chg="del">
          <ac:chgData name="Antonio" userId="9afbe532236346c8" providerId="LiveId" clId="{28C48290-0321-48A1-A66C-8BC86CD0511B}" dt="2023-06-19T18:10:22.792" v="1158" actId="478"/>
          <ac:spMkLst>
            <pc:docMk/>
            <pc:sldMk cId="1019286304" sldId="338"/>
            <ac:spMk id="5" creationId="{4C1C75ED-E751-40D8-8E6D-0436B0E6C534}"/>
          </ac:spMkLst>
        </pc:spChg>
        <pc:spChg chg="add mod">
          <ac:chgData name="Antonio" userId="9afbe532236346c8" providerId="LiveId" clId="{28C48290-0321-48A1-A66C-8BC86CD0511B}" dt="2023-06-19T18:09:06.002" v="1144" actId="1038"/>
          <ac:spMkLst>
            <pc:docMk/>
            <pc:sldMk cId="1019286304" sldId="338"/>
            <ac:spMk id="8" creationId="{25F0762A-A937-75F2-04F2-BB95510871B0}"/>
          </ac:spMkLst>
        </pc:spChg>
        <pc:picChg chg="add mod">
          <ac:chgData name="Antonio" userId="9afbe532236346c8" providerId="LiveId" clId="{28C48290-0321-48A1-A66C-8BC86CD0511B}" dt="2023-06-19T21:06:09.788" v="2726" actId="1036"/>
          <ac:picMkLst>
            <pc:docMk/>
            <pc:sldMk cId="1019286304" sldId="338"/>
            <ac:picMk id="6" creationId="{70AF1007-2FA8-3EAC-5F4E-46E1C70F6D5B}"/>
          </ac:picMkLst>
        </pc:picChg>
        <pc:picChg chg="add mod">
          <ac:chgData name="Antonio" userId="9afbe532236346c8" providerId="LiveId" clId="{28C48290-0321-48A1-A66C-8BC86CD0511B}" dt="2023-06-19T18:09:45.536" v="1157" actId="1440"/>
          <ac:picMkLst>
            <pc:docMk/>
            <pc:sldMk cId="1019286304" sldId="338"/>
            <ac:picMk id="7" creationId="{11CABF7F-6585-79AE-B7AB-AB8E41930A7D}"/>
          </ac:picMkLst>
        </pc:picChg>
      </pc:sldChg>
      <pc:sldChg chg="addSp modSp mod">
        <pc:chgData name="Antonio" userId="9afbe532236346c8" providerId="LiveId" clId="{28C48290-0321-48A1-A66C-8BC86CD0511B}" dt="2023-06-19T20:57:46.316" v="2550" actId="403"/>
        <pc:sldMkLst>
          <pc:docMk/>
          <pc:sldMk cId="4256698990" sldId="339"/>
        </pc:sldMkLst>
        <pc:spChg chg="mod">
          <ac:chgData name="Antonio" userId="9afbe532236346c8" providerId="LiveId" clId="{28C48290-0321-48A1-A66C-8BC86CD0511B}" dt="2023-06-16T20:38:30.858" v="55" actId="20577"/>
          <ac:spMkLst>
            <pc:docMk/>
            <pc:sldMk cId="4256698990" sldId="339"/>
            <ac:spMk id="3" creationId="{35017DA3-C040-4C6D-8001-7BE76B84979E}"/>
          </ac:spMkLst>
        </pc:spChg>
        <pc:spChg chg="mod">
          <ac:chgData name="Antonio" userId="9afbe532236346c8" providerId="LiveId" clId="{28C48290-0321-48A1-A66C-8BC86CD0511B}" dt="2023-06-19T20:57:46.316" v="2550" actId="403"/>
          <ac:spMkLst>
            <pc:docMk/>
            <pc:sldMk cId="4256698990" sldId="339"/>
            <ac:spMk id="4" creationId="{8F37DC3C-435B-4FE9-96AF-F941A8F99044}"/>
          </ac:spMkLst>
        </pc:spChg>
        <pc:picChg chg="add mod">
          <ac:chgData name="Antonio" userId="9afbe532236346c8" providerId="LiveId" clId="{28C48290-0321-48A1-A66C-8BC86CD0511B}" dt="2023-06-16T20:38:42.786" v="58" actId="1076"/>
          <ac:picMkLst>
            <pc:docMk/>
            <pc:sldMk cId="4256698990" sldId="339"/>
            <ac:picMk id="6" creationId="{0B91E93C-6AFF-C0CF-33D7-6E64A1EC1887}"/>
          </ac:picMkLst>
        </pc:picChg>
      </pc:sldChg>
      <pc:sldChg chg="addSp modSp mod">
        <pc:chgData name="Antonio" userId="9afbe532236346c8" providerId="LiveId" clId="{28C48290-0321-48A1-A66C-8BC86CD0511B}" dt="2023-06-19T21:12:58.081" v="2883" actId="1076"/>
        <pc:sldMkLst>
          <pc:docMk/>
          <pc:sldMk cId="1857689986" sldId="340"/>
        </pc:sldMkLst>
        <pc:spChg chg="mod">
          <ac:chgData name="Antonio" userId="9afbe532236346c8" providerId="LiveId" clId="{28C48290-0321-48A1-A66C-8BC86CD0511B}" dt="2023-06-16T20:40:07.589" v="67" actId="20577"/>
          <ac:spMkLst>
            <pc:docMk/>
            <pc:sldMk cId="1857689986" sldId="340"/>
            <ac:spMk id="3" creationId="{35017DA3-C040-4C6D-8001-7BE76B84979E}"/>
          </ac:spMkLst>
        </pc:spChg>
        <pc:spChg chg="mod">
          <ac:chgData name="Antonio" userId="9afbe532236346c8" providerId="LiveId" clId="{28C48290-0321-48A1-A66C-8BC86CD0511B}" dt="2023-06-19T20:57:50.768" v="2551" actId="403"/>
          <ac:spMkLst>
            <pc:docMk/>
            <pc:sldMk cId="1857689986" sldId="340"/>
            <ac:spMk id="4" creationId="{8F37DC3C-435B-4FE9-96AF-F941A8F99044}"/>
          </ac:spMkLst>
        </pc:spChg>
        <pc:picChg chg="add mod ord">
          <ac:chgData name="Antonio" userId="9afbe532236346c8" providerId="LiveId" clId="{28C48290-0321-48A1-A66C-8BC86CD0511B}" dt="2023-06-19T21:12:58.081" v="2883" actId="1076"/>
          <ac:picMkLst>
            <pc:docMk/>
            <pc:sldMk cId="1857689986" sldId="340"/>
            <ac:picMk id="6" creationId="{AA7B6B19-A74C-6EAD-258D-671243FD73AA}"/>
          </ac:picMkLst>
        </pc:picChg>
      </pc:sldChg>
      <pc:sldChg chg="addSp delSp modSp mod">
        <pc:chgData name="Antonio" userId="9afbe532236346c8" providerId="LiveId" clId="{28C48290-0321-48A1-A66C-8BC86CD0511B}" dt="2023-06-19T20:58:00.627" v="2553" actId="403"/>
        <pc:sldMkLst>
          <pc:docMk/>
          <pc:sldMk cId="1766497171" sldId="341"/>
        </pc:sldMkLst>
        <pc:spChg chg="mod">
          <ac:chgData name="Antonio" userId="9afbe532236346c8" providerId="LiveId" clId="{28C48290-0321-48A1-A66C-8BC86CD0511B}" dt="2023-06-16T20:42:22.598" v="88" actId="20577"/>
          <ac:spMkLst>
            <pc:docMk/>
            <pc:sldMk cId="1766497171" sldId="341"/>
            <ac:spMk id="3" creationId="{35017DA3-C040-4C6D-8001-7BE76B84979E}"/>
          </ac:spMkLst>
        </pc:spChg>
        <pc:spChg chg="mod">
          <ac:chgData name="Antonio" userId="9afbe532236346c8" providerId="LiveId" clId="{28C48290-0321-48A1-A66C-8BC86CD0511B}" dt="2023-06-19T20:57:57.771" v="2552" actId="403"/>
          <ac:spMkLst>
            <pc:docMk/>
            <pc:sldMk cId="1766497171" sldId="341"/>
            <ac:spMk id="4" creationId="{8F37DC3C-435B-4FE9-96AF-F941A8F99044}"/>
          </ac:spMkLst>
        </pc:spChg>
        <pc:spChg chg="add mod">
          <ac:chgData name="Antonio" userId="9afbe532236346c8" providerId="LiveId" clId="{28C48290-0321-48A1-A66C-8BC86CD0511B}" dt="2023-06-19T20:58:00.627" v="2553" actId="403"/>
          <ac:spMkLst>
            <pc:docMk/>
            <pc:sldMk cId="1766497171" sldId="341"/>
            <ac:spMk id="12" creationId="{6E6BA33C-2E56-3ED6-8003-CE3D545825BD}"/>
          </ac:spMkLst>
        </pc:spChg>
        <pc:picChg chg="add mod">
          <ac:chgData name="Antonio" userId="9afbe532236346c8" providerId="LiveId" clId="{28C48290-0321-48A1-A66C-8BC86CD0511B}" dt="2023-06-16T20:43:06.136" v="122" actId="14100"/>
          <ac:picMkLst>
            <pc:docMk/>
            <pc:sldMk cId="1766497171" sldId="341"/>
            <ac:picMk id="6" creationId="{95E5F25D-364A-8C1D-36ED-DAFFCF8BA22F}"/>
          </ac:picMkLst>
        </pc:picChg>
        <pc:picChg chg="add del mod">
          <ac:chgData name="Antonio" userId="9afbe532236346c8" providerId="LiveId" clId="{28C48290-0321-48A1-A66C-8BC86CD0511B}" dt="2023-06-16T20:44:32.142" v="127" actId="478"/>
          <ac:picMkLst>
            <pc:docMk/>
            <pc:sldMk cId="1766497171" sldId="341"/>
            <ac:picMk id="7" creationId="{90DC4EA2-FEFB-9F2B-F456-53DAF30521AB}"/>
          </ac:picMkLst>
        </pc:picChg>
        <pc:picChg chg="add del mod">
          <ac:chgData name="Antonio" userId="9afbe532236346c8" providerId="LiveId" clId="{28C48290-0321-48A1-A66C-8BC86CD0511B}" dt="2023-06-16T20:45:20.882" v="130" actId="478"/>
          <ac:picMkLst>
            <pc:docMk/>
            <pc:sldMk cId="1766497171" sldId="341"/>
            <ac:picMk id="8" creationId="{81085075-A357-2140-DEDD-961A560DFF01}"/>
          </ac:picMkLst>
        </pc:picChg>
        <pc:picChg chg="add mod">
          <ac:chgData name="Antonio" userId="9afbe532236346c8" providerId="LiveId" clId="{28C48290-0321-48A1-A66C-8BC86CD0511B}" dt="2023-06-16T20:45:31.685" v="134" actId="14100"/>
          <ac:picMkLst>
            <pc:docMk/>
            <pc:sldMk cId="1766497171" sldId="341"/>
            <ac:picMk id="10" creationId="{6AC10137-CE3B-CB6B-18C6-4EE2291E3EA8}"/>
          </ac:picMkLst>
        </pc:picChg>
      </pc:sldChg>
      <pc:sldChg chg="delSp modSp mod">
        <pc:chgData name="Antonio" userId="9afbe532236346c8" providerId="LiveId" clId="{28C48290-0321-48A1-A66C-8BC86CD0511B}" dt="2023-06-19T20:04:22.378" v="1747" actId="403"/>
        <pc:sldMkLst>
          <pc:docMk/>
          <pc:sldMk cId="3767282491" sldId="342"/>
        </pc:sldMkLst>
        <pc:spChg chg="mod">
          <ac:chgData name="Antonio" userId="9afbe532236346c8" providerId="LiveId" clId="{28C48290-0321-48A1-A66C-8BC86CD0511B}" dt="2023-06-19T20:03:05.449" v="1744" actId="20577"/>
          <ac:spMkLst>
            <pc:docMk/>
            <pc:sldMk cId="3767282491" sldId="342"/>
            <ac:spMk id="3" creationId="{35017DA3-C040-4C6D-8001-7BE76B84979E}"/>
          </ac:spMkLst>
        </pc:spChg>
        <pc:spChg chg="mod">
          <ac:chgData name="Antonio" userId="9afbe532236346c8" providerId="LiveId" clId="{28C48290-0321-48A1-A66C-8BC86CD0511B}" dt="2023-06-19T20:04:22.378" v="1747" actId="403"/>
          <ac:spMkLst>
            <pc:docMk/>
            <pc:sldMk cId="3767282491" sldId="342"/>
            <ac:spMk id="4" creationId="{8F37DC3C-435B-4FE9-96AF-F941A8F99044}"/>
          </ac:spMkLst>
        </pc:spChg>
        <pc:spChg chg="del">
          <ac:chgData name="Antonio" userId="9afbe532236346c8" providerId="LiveId" clId="{28C48290-0321-48A1-A66C-8BC86CD0511B}" dt="2023-06-19T20:03:09.151" v="1745" actId="478"/>
          <ac:spMkLst>
            <pc:docMk/>
            <pc:sldMk cId="3767282491" sldId="342"/>
            <ac:spMk id="5" creationId="{4C1C75ED-E751-40D8-8E6D-0436B0E6C534}"/>
          </ac:spMkLst>
        </pc:spChg>
      </pc:sldChg>
      <pc:sldChg chg="addSp delSp modSp add mod">
        <pc:chgData name="Antonio" userId="9afbe532236346c8" providerId="LiveId" clId="{28C48290-0321-48A1-A66C-8BC86CD0511B}" dt="2023-06-19T20:58:17.023" v="2556" actId="403"/>
        <pc:sldMkLst>
          <pc:docMk/>
          <pc:sldMk cId="1850401455" sldId="343"/>
        </pc:sldMkLst>
        <pc:spChg chg="mod">
          <ac:chgData name="Antonio" userId="9afbe532236346c8" providerId="LiveId" clId="{28C48290-0321-48A1-A66C-8BC86CD0511B}" dt="2023-06-19T20:58:13.832" v="2555" actId="403"/>
          <ac:spMkLst>
            <pc:docMk/>
            <pc:sldMk cId="1850401455" sldId="343"/>
            <ac:spMk id="4" creationId="{8F37DC3C-435B-4FE9-96AF-F941A8F99044}"/>
          </ac:spMkLst>
        </pc:spChg>
        <pc:spChg chg="del">
          <ac:chgData name="Antonio" userId="9afbe532236346c8" providerId="LiveId" clId="{28C48290-0321-48A1-A66C-8BC86CD0511B}" dt="2023-06-19T20:58:10.931" v="2554" actId="478"/>
          <ac:spMkLst>
            <pc:docMk/>
            <pc:sldMk cId="1850401455" sldId="343"/>
            <ac:spMk id="5" creationId="{4C1C75ED-E751-40D8-8E6D-0436B0E6C534}"/>
          </ac:spMkLst>
        </pc:spChg>
        <pc:spChg chg="mod">
          <ac:chgData name="Antonio" userId="9afbe532236346c8" providerId="LiveId" clId="{28C48290-0321-48A1-A66C-8BC86CD0511B}" dt="2023-06-19T20:58:17.023" v="2556" actId="403"/>
          <ac:spMkLst>
            <pc:docMk/>
            <pc:sldMk cId="1850401455" sldId="343"/>
            <ac:spMk id="12" creationId="{6E6BA33C-2E56-3ED6-8003-CE3D545825BD}"/>
          </ac:spMkLst>
        </pc:spChg>
        <pc:picChg chg="del">
          <ac:chgData name="Antonio" userId="9afbe532236346c8" providerId="LiveId" clId="{28C48290-0321-48A1-A66C-8BC86CD0511B}" dt="2023-06-16T20:46:55.832" v="145" actId="478"/>
          <ac:picMkLst>
            <pc:docMk/>
            <pc:sldMk cId="1850401455" sldId="343"/>
            <ac:picMk id="6" creationId="{95E5F25D-364A-8C1D-36ED-DAFFCF8BA22F}"/>
          </ac:picMkLst>
        </pc:picChg>
        <pc:picChg chg="add del mod">
          <ac:chgData name="Antonio" userId="9afbe532236346c8" providerId="LiveId" clId="{28C48290-0321-48A1-A66C-8BC86CD0511B}" dt="2023-06-16T20:47:39.396" v="152" actId="478"/>
          <ac:picMkLst>
            <pc:docMk/>
            <pc:sldMk cId="1850401455" sldId="343"/>
            <ac:picMk id="7" creationId="{ED9644CF-3678-D680-9D34-A653FFCF64D0}"/>
          </ac:picMkLst>
        </pc:picChg>
        <pc:picChg chg="add mod ord">
          <ac:chgData name="Antonio" userId="9afbe532236346c8" providerId="LiveId" clId="{28C48290-0321-48A1-A66C-8BC86CD0511B}" dt="2023-06-16T20:48:20.562" v="173" actId="167"/>
          <ac:picMkLst>
            <pc:docMk/>
            <pc:sldMk cId="1850401455" sldId="343"/>
            <ac:picMk id="8" creationId="{99C0AF84-7A66-911C-001E-8871FF8B55B6}"/>
          </ac:picMkLst>
        </pc:picChg>
        <pc:picChg chg="add mod">
          <ac:chgData name="Antonio" userId="9afbe532236346c8" providerId="LiveId" clId="{28C48290-0321-48A1-A66C-8BC86CD0511B}" dt="2023-06-16T20:48:10.838" v="171" actId="1076"/>
          <ac:picMkLst>
            <pc:docMk/>
            <pc:sldMk cId="1850401455" sldId="343"/>
            <ac:picMk id="9" creationId="{B00729DF-6B46-FCAF-49BD-1EEC04D451EC}"/>
          </ac:picMkLst>
        </pc:picChg>
        <pc:picChg chg="del">
          <ac:chgData name="Antonio" userId="9afbe532236346c8" providerId="LiveId" clId="{28C48290-0321-48A1-A66C-8BC86CD0511B}" dt="2023-06-16T20:47:27.909" v="151" actId="478"/>
          <ac:picMkLst>
            <pc:docMk/>
            <pc:sldMk cId="1850401455" sldId="343"/>
            <ac:picMk id="10" creationId="{6AC10137-CE3B-CB6B-18C6-4EE2291E3EA8}"/>
          </ac:picMkLst>
        </pc:picChg>
      </pc:sldChg>
      <pc:sldChg chg="addSp delSp modSp add mod">
        <pc:chgData name="Antonio" userId="9afbe532236346c8" providerId="LiveId" clId="{28C48290-0321-48A1-A66C-8BC86CD0511B}" dt="2023-06-19T20:58:23.141" v="2557" actId="403"/>
        <pc:sldMkLst>
          <pc:docMk/>
          <pc:sldMk cId="4273043821" sldId="344"/>
        </pc:sldMkLst>
        <pc:spChg chg="mod">
          <ac:chgData name="Antonio" userId="9afbe532236346c8" providerId="LiveId" clId="{28C48290-0321-48A1-A66C-8BC86CD0511B}" dt="2023-06-19T20:58:23.141" v="2557" actId="403"/>
          <ac:spMkLst>
            <pc:docMk/>
            <pc:sldMk cId="4273043821" sldId="344"/>
            <ac:spMk id="4" creationId="{8F37DC3C-435B-4FE9-96AF-F941A8F99044}"/>
          </ac:spMkLst>
        </pc:spChg>
        <pc:spChg chg="del">
          <ac:chgData name="Antonio" userId="9afbe532236346c8" providerId="LiveId" clId="{28C48290-0321-48A1-A66C-8BC86CD0511B}" dt="2023-06-16T20:52:14.577" v="186" actId="478"/>
          <ac:spMkLst>
            <pc:docMk/>
            <pc:sldMk cId="4273043821" sldId="344"/>
            <ac:spMk id="5" creationId="{4C1C75ED-E751-40D8-8E6D-0436B0E6C534}"/>
          </ac:spMkLst>
        </pc:spChg>
        <pc:spChg chg="del">
          <ac:chgData name="Antonio" userId="9afbe532236346c8" providerId="LiveId" clId="{28C48290-0321-48A1-A66C-8BC86CD0511B}" dt="2023-06-16T20:52:35.729" v="190" actId="478"/>
          <ac:spMkLst>
            <pc:docMk/>
            <pc:sldMk cId="4273043821" sldId="344"/>
            <ac:spMk id="12" creationId="{6E6BA33C-2E56-3ED6-8003-CE3D545825BD}"/>
          </ac:spMkLst>
        </pc:spChg>
        <pc:picChg chg="add mod ord">
          <ac:chgData name="Antonio" userId="9afbe532236346c8" providerId="LiveId" clId="{28C48290-0321-48A1-A66C-8BC86CD0511B}" dt="2023-06-16T20:52:40.699" v="191" actId="171"/>
          <ac:picMkLst>
            <pc:docMk/>
            <pc:sldMk cId="4273043821" sldId="344"/>
            <ac:picMk id="6" creationId="{31AC3ACA-4168-1653-ACC7-C3F957E2EA1B}"/>
          </ac:picMkLst>
        </pc:picChg>
        <pc:picChg chg="del">
          <ac:chgData name="Antonio" userId="9afbe532236346c8" providerId="LiveId" clId="{28C48290-0321-48A1-A66C-8BC86CD0511B}" dt="2023-06-16T20:51:20.236" v="180" actId="478"/>
          <ac:picMkLst>
            <pc:docMk/>
            <pc:sldMk cId="4273043821" sldId="344"/>
            <ac:picMk id="8" creationId="{99C0AF84-7A66-911C-001E-8871FF8B55B6}"/>
          </ac:picMkLst>
        </pc:picChg>
        <pc:picChg chg="add del">
          <ac:chgData name="Antonio" userId="9afbe532236346c8" providerId="LiveId" clId="{28C48290-0321-48A1-A66C-8BC86CD0511B}" dt="2023-06-16T20:51:57.182" v="185" actId="478"/>
          <ac:picMkLst>
            <pc:docMk/>
            <pc:sldMk cId="4273043821" sldId="344"/>
            <ac:picMk id="9" creationId="{B00729DF-6B46-FCAF-49BD-1EEC04D451EC}"/>
          </ac:picMkLst>
        </pc:picChg>
      </pc:sldChg>
      <pc:sldChg chg="addSp delSp modSp add mod">
        <pc:chgData name="Antonio" userId="9afbe532236346c8" providerId="LiveId" clId="{28C48290-0321-48A1-A66C-8BC86CD0511B}" dt="2023-06-19T20:58:27.689" v="2558" actId="403"/>
        <pc:sldMkLst>
          <pc:docMk/>
          <pc:sldMk cId="203489147" sldId="345"/>
        </pc:sldMkLst>
        <pc:spChg chg="del">
          <ac:chgData name="Antonio" userId="9afbe532236346c8" providerId="LiveId" clId="{28C48290-0321-48A1-A66C-8BC86CD0511B}" dt="2023-06-16T20:54:44.666" v="200" actId="478"/>
          <ac:spMkLst>
            <pc:docMk/>
            <pc:sldMk cId="203489147" sldId="345"/>
            <ac:spMk id="4" creationId="{8F37DC3C-435B-4FE9-96AF-F941A8F99044}"/>
          </ac:spMkLst>
        </pc:spChg>
        <pc:spChg chg="del">
          <ac:chgData name="Antonio" userId="9afbe532236346c8" providerId="LiveId" clId="{28C48290-0321-48A1-A66C-8BC86CD0511B}" dt="2023-06-16T20:54:38.538" v="199" actId="478"/>
          <ac:spMkLst>
            <pc:docMk/>
            <pc:sldMk cId="203489147" sldId="345"/>
            <ac:spMk id="5" creationId="{4C1C75ED-E751-40D8-8E6D-0436B0E6C534}"/>
          </ac:spMkLst>
        </pc:spChg>
        <pc:spChg chg="add del mod">
          <ac:chgData name="Antonio" userId="9afbe532236346c8" providerId="LiveId" clId="{28C48290-0321-48A1-A66C-8BC86CD0511B}" dt="2023-06-16T20:54:47.739" v="201" actId="478"/>
          <ac:spMkLst>
            <pc:docMk/>
            <pc:sldMk cId="203489147" sldId="345"/>
            <ac:spMk id="10" creationId="{6B30F775-021D-9B74-7AE6-D34C36F39799}"/>
          </ac:spMkLst>
        </pc:spChg>
        <pc:spChg chg="mod">
          <ac:chgData name="Antonio" userId="9afbe532236346c8" providerId="LiveId" clId="{28C48290-0321-48A1-A66C-8BC86CD0511B}" dt="2023-06-19T20:58:27.689" v="2558" actId="403"/>
          <ac:spMkLst>
            <pc:docMk/>
            <pc:sldMk cId="203489147" sldId="345"/>
            <ac:spMk id="12" creationId="{6E6BA33C-2E56-3ED6-8003-CE3D545825BD}"/>
          </ac:spMkLst>
        </pc:spChg>
        <pc:picChg chg="add mod">
          <ac:chgData name="Antonio" userId="9afbe532236346c8" providerId="LiveId" clId="{28C48290-0321-48A1-A66C-8BC86CD0511B}" dt="2023-06-16T20:55:35.318" v="207" actId="14100"/>
          <ac:picMkLst>
            <pc:docMk/>
            <pc:sldMk cId="203489147" sldId="345"/>
            <ac:picMk id="6" creationId="{9F5FA6E2-B941-AB06-241C-B14FD547640D}"/>
          </ac:picMkLst>
        </pc:picChg>
        <pc:picChg chg="del">
          <ac:chgData name="Antonio" userId="9afbe532236346c8" providerId="LiveId" clId="{28C48290-0321-48A1-A66C-8BC86CD0511B}" dt="2023-06-16T20:54:09.204" v="196" actId="478"/>
          <ac:picMkLst>
            <pc:docMk/>
            <pc:sldMk cId="203489147" sldId="345"/>
            <ac:picMk id="8" creationId="{99C0AF84-7A66-911C-001E-8871FF8B55B6}"/>
          </ac:picMkLst>
        </pc:picChg>
        <pc:picChg chg="del">
          <ac:chgData name="Antonio" userId="9afbe532236346c8" providerId="LiveId" clId="{28C48290-0321-48A1-A66C-8BC86CD0511B}" dt="2023-06-16T20:54:32.800" v="198" actId="478"/>
          <ac:picMkLst>
            <pc:docMk/>
            <pc:sldMk cId="203489147" sldId="345"/>
            <ac:picMk id="9" creationId="{B00729DF-6B46-FCAF-49BD-1EEC04D451EC}"/>
          </ac:picMkLst>
        </pc:picChg>
      </pc:sldChg>
      <pc:sldChg chg="addSp delSp modSp add mod">
        <pc:chgData name="Antonio" userId="9afbe532236346c8" providerId="LiveId" clId="{28C48290-0321-48A1-A66C-8BC86CD0511B}" dt="2023-06-19T20:58:52.220" v="2568" actId="6549"/>
        <pc:sldMkLst>
          <pc:docMk/>
          <pc:sldMk cId="4250006033" sldId="346"/>
        </pc:sldMkLst>
        <pc:spChg chg="del">
          <ac:chgData name="Antonio" userId="9afbe532236346c8" providerId="LiveId" clId="{28C48290-0321-48A1-A66C-8BC86CD0511B}" dt="2023-06-16T20:56:10.940" v="212" actId="478"/>
          <ac:spMkLst>
            <pc:docMk/>
            <pc:sldMk cId="4250006033" sldId="346"/>
            <ac:spMk id="5" creationId="{4C1C75ED-E751-40D8-8E6D-0436B0E6C534}"/>
          </ac:spMkLst>
        </pc:spChg>
        <pc:spChg chg="mod">
          <ac:chgData name="Antonio" userId="9afbe532236346c8" providerId="LiveId" clId="{28C48290-0321-48A1-A66C-8BC86CD0511B}" dt="2023-06-19T20:58:33.520" v="2559" actId="403"/>
          <ac:spMkLst>
            <pc:docMk/>
            <pc:sldMk cId="4250006033" sldId="346"/>
            <ac:spMk id="12" creationId="{6E6BA33C-2E56-3ED6-8003-CE3D545825BD}"/>
          </ac:spMkLst>
        </pc:spChg>
        <pc:spChg chg="add mod">
          <ac:chgData name="Antonio" userId="9afbe532236346c8" providerId="LiveId" clId="{28C48290-0321-48A1-A66C-8BC86CD0511B}" dt="2023-06-19T20:58:36.057" v="2560" actId="403"/>
          <ac:spMkLst>
            <pc:docMk/>
            <pc:sldMk cId="4250006033" sldId="346"/>
            <ac:spMk id="13" creationId="{F89115E8-9E35-7896-9372-6940632B389F}"/>
          </ac:spMkLst>
        </pc:spChg>
        <pc:spChg chg="add mod">
          <ac:chgData name="Antonio" userId="9afbe532236346c8" providerId="LiveId" clId="{28C48290-0321-48A1-A66C-8BC86CD0511B}" dt="2023-06-19T20:58:52.220" v="2568" actId="6549"/>
          <ac:spMkLst>
            <pc:docMk/>
            <pc:sldMk cId="4250006033" sldId="346"/>
            <ac:spMk id="14" creationId="{6F31BFF6-F6C9-3FA7-379B-66671D3CB04D}"/>
          </ac:spMkLst>
        </pc:spChg>
        <pc:picChg chg="add mod">
          <ac:chgData name="Antonio" userId="9afbe532236346c8" providerId="LiveId" clId="{28C48290-0321-48A1-A66C-8BC86CD0511B}" dt="2023-06-16T20:58:53.023" v="245" actId="14100"/>
          <ac:picMkLst>
            <pc:docMk/>
            <pc:sldMk cId="4250006033" sldId="346"/>
            <ac:picMk id="6" creationId="{35D11A42-5AFC-15C6-0BA7-7DE706264F5D}"/>
          </ac:picMkLst>
        </pc:picChg>
        <pc:picChg chg="add mod">
          <ac:chgData name="Antonio" userId="9afbe532236346c8" providerId="LiveId" clId="{28C48290-0321-48A1-A66C-8BC86CD0511B}" dt="2023-06-16T20:59:30.708" v="252" actId="1076"/>
          <ac:picMkLst>
            <pc:docMk/>
            <pc:sldMk cId="4250006033" sldId="346"/>
            <ac:picMk id="7" creationId="{4F4967C3-5B11-FDD4-8BFF-E0DBAA09D1AC}"/>
          </ac:picMkLst>
        </pc:picChg>
        <pc:picChg chg="del">
          <ac:chgData name="Antonio" userId="9afbe532236346c8" providerId="LiveId" clId="{28C48290-0321-48A1-A66C-8BC86CD0511B}" dt="2023-06-16T20:56:08.192" v="211" actId="478"/>
          <ac:picMkLst>
            <pc:docMk/>
            <pc:sldMk cId="4250006033" sldId="346"/>
            <ac:picMk id="8" creationId="{99C0AF84-7A66-911C-001E-8871FF8B55B6}"/>
          </ac:picMkLst>
        </pc:picChg>
        <pc:picChg chg="del">
          <ac:chgData name="Antonio" userId="9afbe532236346c8" providerId="LiveId" clId="{28C48290-0321-48A1-A66C-8BC86CD0511B}" dt="2023-06-16T20:56:07.399" v="210" actId="478"/>
          <ac:picMkLst>
            <pc:docMk/>
            <pc:sldMk cId="4250006033" sldId="346"/>
            <ac:picMk id="9" creationId="{B00729DF-6B46-FCAF-49BD-1EEC04D451EC}"/>
          </ac:picMkLst>
        </pc:picChg>
        <pc:picChg chg="add mod">
          <ac:chgData name="Antonio" userId="9afbe532236346c8" providerId="LiveId" clId="{28C48290-0321-48A1-A66C-8BC86CD0511B}" dt="2023-06-16T20:56:46.344" v="221" actId="14100"/>
          <ac:picMkLst>
            <pc:docMk/>
            <pc:sldMk cId="4250006033" sldId="346"/>
            <ac:picMk id="10" creationId="{DC2C10B3-380A-7AD8-3F11-33B356C4C7B6}"/>
          </ac:picMkLst>
        </pc:picChg>
      </pc:sldChg>
      <pc:sldChg chg="addSp delSp modSp add mod">
        <pc:chgData name="Antonio" userId="9afbe532236346c8" providerId="LiveId" clId="{28C48290-0321-48A1-A66C-8BC86CD0511B}" dt="2023-06-19T20:59:06.899" v="2576" actId="20577"/>
        <pc:sldMkLst>
          <pc:docMk/>
          <pc:sldMk cId="1473483799" sldId="347"/>
        </pc:sldMkLst>
        <pc:spChg chg="mod">
          <ac:chgData name="Antonio" userId="9afbe532236346c8" providerId="LiveId" clId="{28C48290-0321-48A1-A66C-8BC86CD0511B}" dt="2023-06-19T20:59:06.899" v="2576" actId="20577"/>
          <ac:spMkLst>
            <pc:docMk/>
            <pc:sldMk cId="1473483799" sldId="347"/>
            <ac:spMk id="4" creationId="{8F37DC3C-435B-4FE9-96AF-F941A8F99044}"/>
          </ac:spMkLst>
        </pc:spChg>
        <pc:picChg chg="add mod">
          <ac:chgData name="Antonio" userId="9afbe532236346c8" providerId="LiveId" clId="{28C48290-0321-48A1-A66C-8BC86CD0511B}" dt="2023-06-16T21:01:13.330" v="288" actId="1038"/>
          <ac:picMkLst>
            <pc:docMk/>
            <pc:sldMk cId="1473483799" sldId="347"/>
            <ac:picMk id="5" creationId="{8AC4B582-1F77-5F82-4E14-BA0ED2597130}"/>
          </ac:picMkLst>
        </pc:picChg>
        <pc:picChg chg="del">
          <ac:chgData name="Antonio" userId="9afbe532236346c8" providerId="LiveId" clId="{28C48290-0321-48A1-A66C-8BC86CD0511B}" dt="2023-06-16T21:00:20.304" v="259" actId="478"/>
          <ac:picMkLst>
            <pc:docMk/>
            <pc:sldMk cId="1473483799" sldId="347"/>
            <ac:picMk id="6" creationId="{31AC3ACA-4168-1653-ACC7-C3F957E2EA1B}"/>
          </ac:picMkLst>
        </pc:picChg>
      </pc:sldChg>
      <pc:sldChg chg="addSp delSp modSp add mod ord modAnim">
        <pc:chgData name="Antonio" userId="9afbe532236346c8" providerId="LiveId" clId="{28C48290-0321-48A1-A66C-8BC86CD0511B}" dt="2023-06-19T21:02:22.303" v="2608" actId="478"/>
        <pc:sldMkLst>
          <pc:docMk/>
          <pc:sldMk cId="2265474038" sldId="348"/>
        </pc:sldMkLst>
        <pc:spChg chg="mod">
          <ac:chgData name="Antonio" userId="9afbe532236346c8" providerId="LiveId" clId="{28C48290-0321-48A1-A66C-8BC86CD0511B}" dt="2023-06-16T21:15:46.062" v="339" actId="20577"/>
          <ac:spMkLst>
            <pc:docMk/>
            <pc:sldMk cId="2265474038" sldId="348"/>
            <ac:spMk id="3" creationId="{35017DA3-C040-4C6D-8001-7BE76B84979E}"/>
          </ac:spMkLst>
        </pc:spChg>
        <pc:spChg chg="mod">
          <ac:chgData name="Antonio" userId="9afbe532236346c8" providerId="LiveId" clId="{28C48290-0321-48A1-A66C-8BC86CD0511B}" dt="2023-06-19T20:17:01.536" v="1776" actId="403"/>
          <ac:spMkLst>
            <pc:docMk/>
            <pc:sldMk cId="2265474038" sldId="348"/>
            <ac:spMk id="4" creationId="{8F37DC3C-435B-4FE9-96AF-F941A8F99044}"/>
          </ac:spMkLst>
        </pc:spChg>
        <pc:spChg chg="del">
          <ac:chgData name="Antonio" userId="9afbe532236346c8" providerId="LiveId" clId="{28C48290-0321-48A1-A66C-8BC86CD0511B}" dt="2023-06-19T21:02:22.303" v="2608" actId="478"/>
          <ac:spMkLst>
            <pc:docMk/>
            <pc:sldMk cId="2265474038" sldId="348"/>
            <ac:spMk id="5" creationId="{4C1C75ED-E751-40D8-8E6D-0436B0E6C534}"/>
          </ac:spMkLst>
        </pc:spChg>
        <pc:picChg chg="add mod">
          <ac:chgData name="Antonio" userId="9afbe532236346c8" providerId="LiveId" clId="{28C48290-0321-48A1-A66C-8BC86CD0511B}" dt="2023-06-16T21:17:27.118" v="355" actId="14100"/>
          <ac:picMkLst>
            <pc:docMk/>
            <pc:sldMk cId="2265474038" sldId="348"/>
            <ac:picMk id="6" creationId="{F9FEDD76-6839-43D6-B73F-97808693CD54}"/>
          </ac:picMkLst>
        </pc:picChg>
        <pc:picChg chg="add del mod">
          <ac:chgData name="Antonio" userId="9afbe532236346c8" providerId="LiveId" clId="{28C48290-0321-48A1-A66C-8BC86CD0511B}" dt="2023-06-16T21:16:40.868" v="346"/>
          <ac:picMkLst>
            <pc:docMk/>
            <pc:sldMk cId="2265474038" sldId="348"/>
            <ac:picMk id="7" creationId="{E965EE78-921F-7EA0-43C0-2E287D8C9991}"/>
          </ac:picMkLst>
        </pc:picChg>
        <pc:picChg chg="add mod">
          <ac:chgData name="Antonio" userId="9afbe532236346c8" providerId="LiveId" clId="{28C48290-0321-48A1-A66C-8BC86CD0511B}" dt="2023-06-16T21:17:39.690" v="357" actId="1076"/>
          <ac:picMkLst>
            <pc:docMk/>
            <pc:sldMk cId="2265474038" sldId="348"/>
            <ac:picMk id="8" creationId="{AF49AB2E-85AD-3589-CE6D-982329D98EF2}"/>
          </ac:picMkLst>
        </pc:picChg>
        <pc:picChg chg="add mod">
          <ac:chgData name="Antonio" userId="9afbe532236346c8" providerId="LiveId" clId="{28C48290-0321-48A1-A66C-8BC86CD0511B}" dt="2023-06-16T21:17:03.474" v="351"/>
          <ac:picMkLst>
            <pc:docMk/>
            <pc:sldMk cId="2265474038" sldId="348"/>
            <ac:picMk id="9" creationId="{82DA5379-0FE9-94CE-928C-C4D7F93D9E3E}"/>
          </ac:picMkLst>
        </pc:picChg>
        <pc:picChg chg="add del mod">
          <ac:chgData name="Antonio" userId="9afbe532236346c8" providerId="LiveId" clId="{28C48290-0321-48A1-A66C-8BC86CD0511B}" dt="2023-06-16T21:19:46.436" v="359"/>
          <ac:picMkLst>
            <pc:docMk/>
            <pc:sldMk cId="2265474038" sldId="348"/>
            <ac:picMk id="10" creationId="{B215DA38-6F62-5926-0A0F-FA37A4A1CC0A}"/>
          </ac:picMkLst>
        </pc:picChg>
      </pc:sldChg>
      <pc:sldChg chg="addSp delSp modSp add mod ord">
        <pc:chgData name="Antonio" userId="9afbe532236346c8" providerId="LiveId" clId="{28C48290-0321-48A1-A66C-8BC86CD0511B}" dt="2023-06-19T21:03:35.713" v="2687" actId="14100"/>
        <pc:sldMkLst>
          <pc:docMk/>
          <pc:sldMk cId="564889367" sldId="349"/>
        </pc:sldMkLst>
        <pc:spChg chg="mod">
          <ac:chgData name="Antonio" userId="9afbe532236346c8" providerId="LiveId" clId="{28C48290-0321-48A1-A66C-8BC86CD0511B}" dt="2023-06-19T20:17:20.476" v="1782" actId="20577"/>
          <ac:spMkLst>
            <pc:docMk/>
            <pc:sldMk cId="564889367" sldId="349"/>
            <ac:spMk id="4" creationId="{8F37DC3C-435B-4FE9-96AF-F941A8F99044}"/>
          </ac:spMkLst>
        </pc:spChg>
        <pc:spChg chg="del">
          <ac:chgData name="Antonio" userId="9afbe532236346c8" providerId="LiveId" clId="{28C48290-0321-48A1-A66C-8BC86CD0511B}" dt="2023-06-16T21:21:02.129" v="375" actId="478"/>
          <ac:spMkLst>
            <pc:docMk/>
            <pc:sldMk cId="564889367" sldId="349"/>
            <ac:spMk id="5" creationId="{4C1C75ED-E751-40D8-8E6D-0436B0E6C534}"/>
          </ac:spMkLst>
        </pc:spChg>
        <pc:spChg chg="add mod">
          <ac:chgData name="Antonio" userId="9afbe532236346c8" providerId="LiveId" clId="{28C48290-0321-48A1-A66C-8BC86CD0511B}" dt="2023-06-19T21:03:35.713" v="2687" actId="14100"/>
          <ac:spMkLst>
            <pc:docMk/>
            <pc:sldMk cId="564889367" sldId="349"/>
            <ac:spMk id="6" creationId="{46F0B101-5407-F1F6-5A92-BF678C1F83D3}"/>
          </ac:spMkLst>
        </pc:spChg>
        <pc:picChg chg="add del mod">
          <ac:chgData name="Antonio" userId="9afbe532236346c8" providerId="LiveId" clId="{28C48290-0321-48A1-A66C-8BC86CD0511B}" dt="2023-06-19T21:02:56.287" v="2612" actId="478"/>
          <ac:picMkLst>
            <pc:docMk/>
            <pc:sldMk cId="564889367" sldId="349"/>
            <ac:picMk id="5" creationId="{B2201163-316C-3126-B1CD-503E3FC51853}"/>
          </ac:picMkLst>
        </pc:picChg>
        <pc:picChg chg="del">
          <ac:chgData name="Antonio" userId="9afbe532236346c8" providerId="LiveId" clId="{28C48290-0321-48A1-A66C-8BC86CD0511B}" dt="2023-06-16T21:20:16.912" v="366" actId="478"/>
          <ac:picMkLst>
            <pc:docMk/>
            <pc:sldMk cId="564889367" sldId="349"/>
            <ac:picMk id="6" creationId="{F9FEDD76-6839-43D6-B73F-97808693CD54}"/>
          </ac:picMkLst>
        </pc:picChg>
        <pc:picChg chg="add mod">
          <ac:chgData name="Antonio" userId="9afbe532236346c8" providerId="LiveId" clId="{28C48290-0321-48A1-A66C-8BC86CD0511B}" dt="2023-06-16T21:20:50.396" v="372" actId="1076"/>
          <ac:picMkLst>
            <pc:docMk/>
            <pc:sldMk cId="564889367" sldId="349"/>
            <ac:picMk id="7" creationId="{6756F092-98B8-B6C5-9CCD-66DEC26E48E0}"/>
          </ac:picMkLst>
        </pc:picChg>
        <pc:picChg chg="del mod">
          <ac:chgData name="Antonio" userId="9afbe532236346c8" providerId="LiveId" clId="{28C48290-0321-48A1-A66C-8BC86CD0511B}" dt="2023-06-16T21:20:40.667" v="371" actId="478"/>
          <ac:picMkLst>
            <pc:docMk/>
            <pc:sldMk cId="564889367" sldId="349"/>
            <ac:picMk id="8" creationId="{AF49AB2E-85AD-3589-CE6D-982329D98EF2}"/>
          </ac:picMkLst>
        </pc:picChg>
        <pc:picChg chg="add mod">
          <ac:chgData name="Antonio" userId="9afbe532236346c8" providerId="LiveId" clId="{28C48290-0321-48A1-A66C-8BC86CD0511B}" dt="2023-06-16T21:21:33.253" v="380" actId="1076"/>
          <ac:picMkLst>
            <pc:docMk/>
            <pc:sldMk cId="564889367" sldId="349"/>
            <ac:picMk id="10" creationId="{B98DED23-1B1C-7C4B-7419-8AF633E3FB99}"/>
          </ac:picMkLst>
        </pc:picChg>
      </pc:sldChg>
      <pc:sldChg chg="addSp delSp modSp add mod ord">
        <pc:chgData name="Antonio" userId="9afbe532236346c8" providerId="LiveId" clId="{28C48290-0321-48A1-A66C-8BC86CD0511B}" dt="2023-06-19T20:24:53.007" v="1897"/>
        <pc:sldMkLst>
          <pc:docMk/>
          <pc:sldMk cId="1126288273" sldId="350"/>
        </pc:sldMkLst>
        <pc:spChg chg="mod">
          <ac:chgData name="Antonio" userId="9afbe532236346c8" providerId="LiveId" clId="{28C48290-0321-48A1-A66C-8BC86CD0511B}" dt="2023-06-19T17:14:34.589" v="428" actId="20577"/>
          <ac:spMkLst>
            <pc:docMk/>
            <pc:sldMk cId="1126288273" sldId="350"/>
            <ac:spMk id="3" creationId="{35017DA3-C040-4C6D-8001-7BE76B84979E}"/>
          </ac:spMkLst>
        </pc:spChg>
        <pc:spChg chg="add del mod">
          <ac:chgData name="Antonio" userId="9afbe532236346c8" providerId="LiveId" clId="{28C48290-0321-48A1-A66C-8BC86CD0511B}" dt="2023-06-19T17:21:32.646" v="524" actId="478"/>
          <ac:spMkLst>
            <pc:docMk/>
            <pc:sldMk cId="1126288273" sldId="350"/>
            <ac:spMk id="4" creationId="{931B9445-7068-6861-77CD-F82DF44D23B0}"/>
          </ac:spMkLst>
        </pc:spChg>
        <pc:spChg chg="mod">
          <ac:chgData name="Antonio" userId="9afbe532236346c8" providerId="LiveId" clId="{28C48290-0321-48A1-A66C-8BC86CD0511B}" dt="2023-06-19T17:55:23.498" v="1037" actId="113"/>
          <ac:spMkLst>
            <pc:docMk/>
            <pc:sldMk cId="1126288273" sldId="350"/>
            <ac:spMk id="9" creationId="{474C8928-2B98-514C-3404-9FE9C4BB9291}"/>
          </ac:spMkLst>
        </pc:spChg>
        <pc:spChg chg="del">
          <ac:chgData name="Antonio" userId="9afbe532236346c8" providerId="LiveId" clId="{28C48290-0321-48A1-A66C-8BC86CD0511B}" dt="2023-06-19T17:19:37.498" v="485" actId="478"/>
          <ac:spMkLst>
            <pc:docMk/>
            <pc:sldMk cId="1126288273" sldId="350"/>
            <ac:spMk id="10" creationId="{063B7E63-7B50-0E23-F983-6913EA501C7B}"/>
          </ac:spMkLst>
        </pc:spChg>
        <pc:picChg chg="del">
          <ac:chgData name="Antonio" userId="9afbe532236346c8" providerId="LiveId" clId="{28C48290-0321-48A1-A66C-8BC86CD0511B}" dt="2023-06-19T17:17:39.373" v="437" actId="478"/>
          <ac:picMkLst>
            <pc:docMk/>
            <pc:sldMk cId="1126288273" sldId="350"/>
            <ac:picMk id="5" creationId="{D1456FE2-CB82-3309-7F24-98374625C9FF}"/>
          </ac:picMkLst>
        </pc:picChg>
        <pc:picChg chg="del mod">
          <ac:chgData name="Antonio" userId="9afbe532236346c8" providerId="LiveId" clId="{28C48290-0321-48A1-A66C-8BC86CD0511B}" dt="2023-06-19T17:17:43.947" v="439" actId="478"/>
          <ac:picMkLst>
            <pc:docMk/>
            <pc:sldMk cId="1126288273" sldId="350"/>
            <ac:picMk id="6" creationId="{F2812C90-E1EC-5B62-E778-CAD661CD517E}"/>
          </ac:picMkLst>
        </pc:picChg>
      </pc:sldChg>
      <pc:sldChg chg="modSp add del mod">
        <pc:chgData name="Antonio" userId="9afbe532236346c8" providerId="LiveId" clId="{28C48290-0321-48A1-A66C-8BC86CD0511B}" dt="2023-06-19T20:19:27.406" v="1796" actId="2696"/>
        <pc:sldMkLst>
          <pc:docMk/>
          <pc:sldMk cId="943739971" sldId="351"/>
        </pc:sldMkLst>
        <pc:spChg chg="mod">
          <ac:chgData name="Antonio" userId="9afbe532236346c8" providerId="LiveId" clId="{28C48290-0321-48A1-A66C-8BC86CD0511B}" dt="2023-06-19T18:00:38.258" v="1125" actId="113"/>
          <ac:spMkLst>
            <pc:docMk/>
            <pc:sldMk cId="943739971" sldId="351"/>
            <ac:spMk id="4" creationId="{8F37DC3C-435B-4FE9-96AF-F941A8F99044}"/>
          </ac:spMkLst>
        </pc:spChg>
        <pc:picChg chg="mod">
          <ac:chgData name="Antonio" userId="9afbe532236346c8" providerId="LiveId" clId="{28C48290-0321-48A1-A66C-8BC86CD0511B}" dt="2023-06-19T18:00:41.884" v="1126" actId="1076"/>
          <ac:picMkLst>
            <pc:docMk/>
            <pc:sldMk cId="943739971" sldId="351"/>
            <ac:picMk id="9" creationId="{5242F69E-4165-13FE-45B8-EE184EEE263C}"/>
          </ac:picMkLst>
        </pc:picChg>
      </pc:sldChg>
      <pc:sldChg chg="delSp modSp add mod">
        <pc:chgData name="Antonio" userId="9afbe532236346c8" providerId="LiveId" clId="{28C48290-0321-48A1-A66C-8BC86CD0511B}" dt="2023-06-19T20:21:35.388" v="1835" actId="1036"/>
        <pc:sldMkLst>
          <pc:docMk/>
          <pc:sldMk cId="1811254806" sldId="351"/>
        </pc:sldMkLst>
        <pc:spChg chg="mod">
          <ac:chgData name="Antonio" userId="9afbe532236346c8" providerId="LiveId" clId="{28C48290-0321-48A1-A66C-8BC86CD0511B}" dt="2023-06-19T20:21:35.388" v="1835" actId="1036"/>
          <ac:spMkLst>
            <pc:docMk/>
            <pc:sldMk cId="1811254806" sldId="351"/>
            <ac:spMk id="4" creationId="{8F37DC3C-435B-4FE9-96AF-F941A8F99044}"/>
          </ac:spMkLst>
        </pc:spChg>
        <pc:spChg chg="del">
          <ac:chgData name="Antonio" userId="9afbe532236346c8" providerId="LiveId" clId="{28C48290-0321-48A1-A66C-8BC86CD0511B}" dt="2023-06-19T20:19:39.303" v="1798" actId="478"/>
          <ac:spMkLst>
            <pc:docMk/>
            <pc:sldMk cId="1811254806" sldId="351"/>
            <ac:spMk id="5" creationId="{4C1C75ED-E751-40D8-8E6D-0436B0E6C534}"/>
          </ac:spMkLst>
        </pc:spChg>
      </pc:sldChg>
      <pc:sldChg chg="addSp delSp modSp add mod">
        <pc:chgData name="Antonio" userId="9afbe532236346c8" providerId="LiveId" clId="{28C48290-0321-48A1-A66C-8BC86CD0511B}" dt="2023-06-19T19:59:08.357" v="1704" actId="14100"/>
        <pc:sldMkLst>
          <pc:docMk/>
          <pc:sldMk cId="1281417616" sldId="352"/>
        </pc:sldMkLst>
        <pc:spChg chg="add del mod">
          <ac:chgData name="Antonio" userId="9afbe532236346c8" providerId="LiveId" clId="{28C48290-0321-48A1-A66C-8BC86CD0511B}" dt="2023-06-19T19:43:40.239" v="1674" actId="478"/>
          <ac:spMkLst>
            <pc:docMk/>
            <pc:sldMk cId="1281417616" sldId="352"/>
            <ac:spMk id="3" creationId="{35017DA3-C040-4C6D-8001-7BE76B84979E}"/>
          </ac:spMkLst>
        </pc:spChg>
        <pc:spChg chg="del mod">
          <ac:chgData name="Antonio" userId="9afbe532236346c8" providerId="LiveId" clId="{28C48290-0321-48A1-A66C-8BC86CD0511B}" dt="2023-06-19T19:16:37.855" v="1267" actId="478"/>
          <ac:spMkLst>
            <pc:docMk/>
            <pc:sldMk cId="1281417616" sldId="352"/>
            <ac:spMk id="5" creationId="{4C1C75ED-E751-40D8-8E6D-0436B0E6C534}"/>
          </ac:spMkLst>
        </pc:spChg>
        <pc:spChg chg="add del mod">
          <ac:chgData name="Antonio" userId="9afbe532236346c8" providerId="LiveId" clId="{28C48290-0321-48A1-A66C-8BC86CD0511B}" dt="2023-06-19T19:17:07.269" v="1289" actId="478"/>
          <ac:spMkLst>
            <pc:docMk/>
            <pc:sldMk cId="1281417616" sldId="352"/>
            <ac:spMk id="6" creationId="{D1086FCE-404A-D4CC-00FD-97E8D22BECB5}"/>
          </ac:spMkLst>
        </pc:spChg>
        <pc:spChg chg="add del mod">
          <ac:chgData name="Antonio" userId="9afbe532236346c8" providerId="LiveId" clId="{28C48290-0321-48A1-A66C-8BC86CD0511B}" dt="2023-06-19T19:33:11.065" v="1545"/>
          <ac:spMkLst>
            <pc:docMk/>
            <pc:sldMk cId="1281417616" sldId="352"/>
            <ac:spMk id="8" creationId="{A3BD0C55-D326-D6A7-D8E2-72C1DCEE6C8F}"/>
          </ac:spMkLst>
        </pc:spChg>
        <pc:spChg chg="add del mod">
          <ac:chgData name="Antonio" userId="9afbe532236346c8" providerId="LiveId" clId="{28C48290-0321-48A1-A66C-8BC86CD0511B}" dt="2023-06-19T19:43:31.991" v="1669" actId="478"/>
          <ac:spMkLst>
            <pc:docMk/>
            <pc:sldMk cId="1281417616" sldId="352"/>
            <ac:spMk id="10" creationId="{2C138EB9-44D6-641F-376D-CC4E07DCECBE}"/>
          </ac:spMkLst>
        </pc:spChg>
        <pc:spChg chg="add del mod">
          <ac:chgData name="Antonio" userId="9afbe532236346c8" providerId="LiveId" clId="{28C48290-0321-48A1-A66C-8BC86CD0511B}" dt="2023-06-19T19:43:43.614" v="1675" actId="478"/>
          <ac:spMkLst>
            <pc:docMk/>
            <pc:sldMk cId="1281417616" sldId="352"/>
            <ac:spMk id="13" creationId="{2A986379-D9B4-FC08-9AEF-FFBDA8851D9E}"/>
          </ac:spMkLst>
        </pc:spChg>
        <pc:picChg chg="add mod">
          <ac:chgData name="Antonio" userId="9afbe532236346c8" providerId="LiveId" clId="{28C48290-0321-48A1-A66C-8BC86CD0511B}" dt="2023-06-19T19:44:41.400" v="1682" actId="14100"/>
          <ac:picMkLst>
            <pc:docMk/>
            <pc:sldMk cId="1281417616" sldId="352"/>
            <ac:picMk id="7" creationId="{89E40C8F-981E-555B-2401-03857C20EF8B}"/>
          </ac:picMkLst>
        </pc:picChg>
        <pc:picChg chg="del">
          <ac:chgData name="Antonio" userId="9afbe532236346c8" providerId="LiveId" clId="{28C48290-0321-48A1-A66C-8BC86CD0511B}" dt="2023-06-19T19:42:35.368" v="1620" actId="478"/>
          <ac:picMkLst>
            <pc:docMk/>
            <pc:sldMk cId="1281417616" sldId="352"/>
            <ac:picMk id="11" creationId="{90A266B9-3B1E-BE40-571D-EB5A957BB47E}"/>
          </ac:picMkLst>
        </pc:picChg>
        <pc:picChg chg="add del mod ord">
          <ac:chgData name="Antonio" userId="9afbe532236346c8" providerId="LiveId" clId="{28C48290-0321-48A1-A66C-8BC86CD0511B}" dt="2023-06-19T19:44:46.789" v="1684" actId="478"/>
          <ac:picMkLst>
            <pc:docMk/>
            <pc:sldMk cId="1281417616" sldId="352"/>
            <ac:picMk id="14" creationId="{8ED622A0-AE05-95E1-E28A-41B05D94BFC7}"/>
          </ac:picMkLst>
        </pc:picChg>
        <pc:picChg chg="add del mod">
          <ac:chgData name="Antonio" userId="9afbe532236346c8" providerId="LiveId" clId="{28C48290-0321-48A1-A66C-8BC86CD0511B}" dt="2023-06-19T19:43:37.599" v="1673" actId="478"/>
          <ac:picMkLst>
            <pc:docMk/>
            <pc:sldMk cId="1281417616" sldId="352"/>
            <ac:picMk id="1026" creationId="{21A738B9-81B5-86E5-02BA-02E7DC4D2917}"/>
          </ac:picMkLst>
        </pc:picChg>
        <pc:picChg chg="add mod">
          <ac:chgData name="Antonio" userId="9afbe532236346c8" providerId="LiveId" clId="{28C48290-0321-48A1-A66C-8BC86CD0511B}" dt="2023-06-19T19:59:08.357" v="1704" actId="14100"/>
          <ac:picMkLst>
            <pc:docMk/>
            <pc:sldMk cId="1281417616" sldId="352"/>
            <ac:picMk id="1028" creationId="{4B903CE2-FD74-1B25-02A8-77386C3B1634}"/>
          </ac:picMkLst>
        </pc:picChg>
      </pc:sldChg>
      <pc:sldChg chg="addSp delSp modSp add mod">
        <pc:chgData name="Antonio" userId="9afbe532236346c8" providerId="LiveId" clId="{28C48290-0321-48A1-A66C-8BC86CD0511B}" dt="2023-06-19T19:58:54.983" v="1703" actId="1076"/>
        <pc:sldMkLst>
          <pc:docMk/>
          <pc:sldMk cId="2173085261" sldId="353"/>
        </pc:sldMkLst>
        <pc:spChg chg="del mod">
          <ac:chgData name="Antonio" userId="9afbe532236346c8" providerId="LiveId" clId="{28C48290-0321-48A1-A66C-8BC86CD0511B}" dt="2023-06-19T19:57:59.300" v="1691" actId="478"/>
          <ac:spMkLst>
            <pc:docMk/>
            <pc:sldMk cId="2173085261" sldId="353"/>
            <ac:spMk id="3" creationId="{35017DA3-C040-4C6D-8001-7BE76B84979E}"/>
          </ac:spMkLst>
        </pc:spChg>
        <pc:spChg chg="del mod">
          <ac:chgData name="Antonio" userId="9afbe532236346c8" providerId="LiveId" clId="{28C48290-0321-48A1-A66C-8BC86CD0511B}" dt="2023-06-19T19:16:47.977" v="1274" actId="478"/>
          <ac:spMkLst>
            <pc:docMk/>
            <pc:sldMk cId="2173085261" sldId="353"/>
            <ac:spMk id="5" creationId="{4C1C75ED-E751-40D8-8E6D-0436B0E6C534}"/>
          </ac:spMkLst>
        </pc:spChg>
        <pc:spChg chg="add del mod">
          <ac:chgData name="Antonio" userId="9afbe532236346c8" providerId="LiveId" clId="{28C48290-0321-48A1-A66C-8BC86CD0511B}" dt="2023-06-19T19:17:04.020" v="1288" actId="478"/>
          <ac:spMkLst>
            <pc:docMk/>
            <pc:sldMk cId="2173085261" sldId="353"/>
            <ac:spMk id="6" creationId="{F2DE16FF-F39E-0B80-EACA-E1A16A7BA67B}"/>
          </ac:spMkLst>
        </pc:spChg>
        <pc:spChg chg="add del mod">
          <ac:chgData name="Antonio" userId="9afbe532236346c8" providerId="LiveId" clId="{28C48290-0321-48A1-A66C-8BC86CD0511B}" dt="2023-06-19T19:58:24.846" v="1698" actId="478"/>
          <ac:spMkLst>
            <pc:docMk/>
            <pc:sldMk cId="2173085261" sldId="353"/>
            <ac:spMk id="12" creationId="{27A42790-1C94-E21D-93D4-32A5A4D221E3}"/>
          </ac:spMkLst>
        </pc:spChg>
        <pc:picChg chg="add del mod">
          <ac:chgData name="Antonio" userId="9afbe532236346c8" providerId="LiveId" clId="{28C48290-0321-48A1-A66C-8BC86CD0511B}" dt="2023-06-19T19:19:17.372" v="1302" actId="478"/>
          <ac:picMkLst>
            <pc:docMk/>
            <pc:sldMk cId="2173085261" sldId="353"/>
            <ac:picMk id="7" creationId="{5688E289-F5B5-EC13-8E59-0944E8615A8C}"/>
          </ac:picMkLst>
        </pc:picChg>
        <pc:picChg chg="add mod">
          <ac:chgData name="Antonio" userId="9afbe532236346c8" providerId="LiveId" clId="{28C48290-0321-48A1-A66C-8BC86CD0511B}" dt="2023-06-19T19:58:42.174" v="1701" actId="14100"/>
          <ac:picMkLst>
            <pc:docMk/>
            <pc:sldMk cId="2173085261" sldId="353"/>
            <ac:picMk id="8" creationId="{364D6966-5791-3B32-915A-D57B1F8F7890}"/>
          </ac:picMkLst>
        </pc:picChg>
        <pc:picChg chg="add mod">
          <ac:chgData name="Antonio" userId="9afbe532236346c8" providerId="LiveId" clId="{28C48290-0321-48A1-A66C-8BC86CD0511B}" dt="2023-06-19T19:58:54.983" v="1703" actId="1076"/>
          <ac:picMkLst>
            <pc:docMk/>
            <pc:sldMk cId="2173085261" sldId="353"/>
            <ac:picMk id="9" creationId="{78B1E352-C006-9CEF-45F3-FF355788DE40}"/>
          </ac:picMkLst>
        </pc:picChg>
        <pc:picChg chg="del">
          <ac:chgData name="Antonio" userId="9afbe532236346c8" providerId="LiveId" clId="{28C48290-0321-48A1-A66C-8BC86CD0511B}" dt="2023-06-19T19:57:55.458" v="1690" actId="478"/>
          <ac:picMkLst>
            <pc:docMk/>
            <pc:sldMk cId="2173085261" sldId="353"/>
            <ac:picMk id="11" creationId="{90A266B9-3B1E-BE40-571D-EB5A957BB47E}"/>
          </ac:picMkLst>
        </pc:picChg>
        <pc:picChg chg="add del mod ord">
          <ac:chgData name="Antonio" userId="9afbe532236346c8" providerId="LiveId" clId="{28C48290-0321-48A1-A66C-8BC86CD0511B}" dt="2023-06-19T19:58:45.438" v="1702" actId="478"/>
          <ac:picMkLst>
            <pc:docMk/>
            <pc:sldMk cId="2173085261" sldId="353"/>
            <ac:picMk id="13" creationId="{011E600C-D6FE-D2EE-A078-411574485AF9}"/>
          </ac:picMkLst>
        </pc:picChg>
      </pc:sldChg>
      <pc:sldChg chg="addSp delSp modSp add mod">
        <pc:chgData name="Antonio" userId="9afbe532236346c8" providerId="LiveId" clId="{28C48290-0321-48A1-A66C-8BC86CD0511B}" dt="2023-06-19T20:00:43.122" v="1720" actId="478"/>
        <pc:sldMkLst>
          <pc:docMk/>
          <pc:sldMk cId="319262763" sldId="354"/>
        </pc:sldMkLst>
        <pc:spChg chg="del mod">
          <ac:chgData name="Antonio" userId="9afbe532236346c8" providerId="LiveId" clId="{28C48290-0321-48A1-A66C-8BC86CD0511B}" dt="2023-06-19T20:00:29.763" v="1716" actId="478"/>
          <ac:spMkLst>
            <pc:docMk/>
            <pc:sldMk cId="319262763" sldId="354"/>
            <ac:spMk id="3" creationId="{35017DA3-C040-4C6D-8001-7BE76B84979E}"/>
          </ac:spMkLst>
        </pc:spChg>
        <pc:spChg chg="del mod">
          <ac:chgData name="Antonio" userId="9afbe532236346c8" providerId="LiveId" clId="{28C48290-0321-48A1-A66C-8BC86CD0511B}" dt="2023-06-19T19:16:57.068" v="1286" actId="478"/>
          <ac:spMkLst>
            <pc:docMk/>
            <pc:sldMk cId="319262763" sldId="354"/>
            <ac:spMk id="5" creationId="{4C1C75ED-E751-40D8-8E6D-0436B0E6C534}"/>
          </ac:spMkLst>
        </pc:spChg>
        <pc:spChg chg="add del mod">
          <ac:chgData name="Antonio" userId="9afbe532236346c8" providerId="LiveId" clId="{28C48290-0321-48A1-A66C-8BC86CD0511B}" dt="2023-06-19T19:17:00.958" v="1287" actId="478"/>
          <ac:spMkLst>
            <pc:docMk/>
            <pc:sldMk cId="319262763" sldId="354"/>
            <ac:spMk id="6" creationId="{FB204CA0-CEA0-32B0-2C47-016E59D8F584}"/>
          </ac:spMkLst>
        </pc:spChg>
        <pc:spChg chg="add del mod">
          <ac:chgData name="Antonio" userId="9afbe532236346c8" providerId="LiveId" clId="{28C48290-0321-48A1-A66C-8BC86CD0511B}" dt="2023-06-19T20:00:30.749" v="1717" actId="478"/>
          <ac:spMkLst>
            <pc:docMk/>
            <pc:sldMk cId="319262763" sldId="354"/>
            <ac:spMk id="17" creationId="{90E56987-E4E0-4A10-0655-AEA52FC6B22B}"/>
          </ac:spMkLst>
        </pc:spChg>
        <pc:picChg chg="add del mod">
          <ac:chgData name="Antonio" userId="9afbe532236346c8" providerId="LiveId" clId="{28C48290-0321-48A1-A66C-8BC86CD0511B}" dt="2023-06-19T19:20:45.581" v="1306" actId="478"/>
          <ac:picMkLst>
            <pc:docMk/>
            <pc:sldMk cId="319262763" sldId="354"/>
            <ac:picMk id="7" creationId="{1961CEE9-DAAC-33D9-50CE-423FE934E08D}"/>
          </ac:picMkLst>
        </pc:picChg>
        <pc:picChg chg="add del mod">
          <ac:chgData name="Antonio" userId="9afbe532236346c8" providerId="LiveId" clId="{28C48290-0321-48A1-A66C-8BC86CD0511B}" dt="2023-06-19T19:21:27.435" v="1311" actId="478"/>
          <ac:picMkLst>
            <pc:docMk/>
            <pc:sldMk cId="319262763" sldId="354"/>
            <ac:picMk id="9" creationId="{E2FD481D-C687-BE4B-EC87-70E2E4016B66}"/>
          </ac:picMkLst>
        </pc:picChg>
        <pc:picChg chg="del">
          <ac:chgData name="Antonio" userId="9afbe532236346c8" providerId="LiveId" clId="{28C48290-0321-48A1-A66C-8BC86CD0511B}" dt="2023-06-19T20:00:43.122" v="1720" actId="478"/>
          <ac:picMkLst>
            <pc:docMk/>
            <pc:sldMk cId="319262763" sldId="354"/>
            <ac:picMk id="11" creationId="{90A266B9-3B1E-BE40-571D-EB5A957BB47E}"/>
          </ac:picMkLst>
        </pc:picChg>
        <pc:picChg chg="add mod">
          <ac:chgData name="Antonio" userId="9afbe532236346c8" providerId="LiveId" clId="{28C48290-0321-48A1-A66C-8BC86CD0511B}" dt="2023-06-19T20:00:26.795" v="1715" actId="14100"/>
          <ac:picMkLst>
            <pc:docMk/>
            <pc:sldMk cId="319262763" sldId="354"/>
            <ac:picMk id="12" creationId="{BD4AA1AD-6E93-2E30-62EE-D5D881184879}"/>
          </ac:picMkLst>
        </pc:picChg>
        <pc:picChg chg="add mod">
          <ac:chgData name="Antonio" userId="9afbe532236346c8" providerId="LiveId" clId="{28C48290-0321-48A1-A66C-8BC86CD0511B}" dt="2023-06-19T20:00:41.075" v="1719" actId="1076"/>
          <ac:picMkLst>
            <pc:docMk/>
            <pc:sldMk cId="319262763" sldId="354"/>
            <ac:picMk id="13" creationId="{F4769646-6C17-5036-A559-9197778D8D11}"/>
          </ac:picMkLst>
        </pc:picChg>
        <pc:picChg chg="add del mod">
          <ac:chgData name="Antonio" userId="9afbe532236346c8" providerId="LiveId" clId="{28C48290-0321-48A1-A66C-8BC86CD0511B}" dt="2023-06-19T20:00:12.939" v="1712" actId="478"/>
          <ac:picMkLst>
            <pc:docMk/>
            <pc:sldMk cId="319262763" sldId="354"/>
            <ac:picMk id="14" creationId="{70B3A421-407E-1AEF-6C84-EB2D0925BED3}"/>
          </ac:picMkLst>
        </pc:picChg>
        <pc:picChg chg="add del mod ord">
          <ac:chgData name="Antonio" userId="9afbe532236346c8" providerId="LiveId" clId="{28C48290-0321-48A1-A66C-8BC86CD0511B}" dt="2023-06-19T20:00:33.967" v="1718" actId="478"/>
          <ac:picMkLst>
            <pc:docMk/>
            <pc:sldMk cId="319262763" sldId="354"/>
            <ac:picMk id="15" creationId="{DE00F6A3-AD6E-4FF0-A640-B157B107D9EB}"/>
          </ac:picMkLst>
        </pc:picChg>
      </pc:sldChg>
      <pc:sldChg chg="addSp delSp modSp add mod">
        <pc:chgData name="Antonio" userId="9afbe532236346c8" providerId="LiveId" clId="{28C48290-0321-48A1-A66C-8BC86CD0511B}" dt="2023-06-19T20:46:09.180" v="2486" actId="14100"/>
        <pc:sldMkLst>
          <pc:docMk/>
          <pc:sldMk cId="852394654" sldId="355"/>
        </pc:sldMkLst>
        <pc:spChg chg="mod">
          <ac:chgData name="Antonio" userId="9afbe532236346c8" providerId="LiveId" clId="{28C48290-0321-48A1-A66C-8BC86CD0511B}" dt="2023-06-19T20:37:30.758" v="2393" actId="20577"/>
          <ac:spMkLst>
            <pc:docMk/>
            <pc:sldMk cId="852394654" sldId="355"/>
            <ac:spMk id="3" creationId="{35017DA3-C040-4C6D-8001-7BE76B84979E}"/>
          </ac:spMkLst>
        </pc:spChg>
        <pc:spChg chg="add del mod">
          <ac:chgData name="Antonio" userId="9afbe532236346c8" providerId="LiveId" clId="{28C48290-0321-48A1-A66C-8BC86CD0511B}" dt="2023-06-19T20:37:39.915" v="2395"/>
          <ac:spMkLst>
            <pc:docMk/>
            <pc:sldMk cId="852394654" sldId="355"/>
            <ac:spMk id="4" creationId="{61D0728C-48F7-1179-D471-5E149C46B554}"/>
          </ac:spMkLst>
        </pc:spChg>
        <pc:spChg chg="del">
          <ac:chgData name="Antonio" userId="9afbe532236346c8" providerId="LiveId" clId="{28C48290-0321-48A1-A66C-8BC86CD0511B}" dt="2023-06-19T20:37:44.633" v="2397" actId="478"/>
          <ac:spMkLst>
            <pc:docMk/>
            <pc:sldMk cId="852394654" sldId="355"/>
            <ac:spMk id="5" creationId="{4C1C75ED-E751-40D8-8E6D-0436B0E6C534}"/>
          </ac:spMkLst>
        </pc:spChg>
        <pc:spChg chg="add mod">
          <ac:chgData name="Antonio" userId="9afbe532236346c8" providerId="LiveId" clId="{28C48290-0321-48A1-A66C-8BC86CD0511B}" dt="2023-06-19T20:45:51.328" v="2483" actId="14100"/>
          <ac:spMkLst>
            <pc:docMk/>
            <pc:sldMk cId="852394654" sldId="355"/>
            <ac:spMk id="6" creationId="{EAB9B068-76C3-19AF-3E34-EF427C0BFB6C}"/>
          </ac:spMkLst>
        </pc:spChg>
        <pc:spChg chg="add del mod">
          <ac:chgData name="Antonio" userId="9afbe532236346c8" providerId="LiveId" clId="{28C48290-0321-48A1-A66C-8BC86CD0511B}" dt="2023-06-19T20:40:44.793" v="2444" actId="478"/>
          <ac:spMkLst>
            <pc:docMk/>
            <pc:sldMk cId="852394654" sldId="355"/>
            <ac:spMk id="9" creationId="{44B277D0-2B8D-B486-D05B-97C0EDDF2694}"/>
          </ac:spMkLst>
        </pc:spChg>
        <pc:spChg chg="add del mod">
          <ac:chgData name="Antonio" userId="9afbe532236346c8" providerId="LiveId" clId="{28C48290-0321-48A1-A66C-8BC86CD0511B}" dt="2023-06-19T20:45:53.631" v="2484" actId="478"/>
          <ac:spMkLst>
            <pc:docMk/>
            <pc:sldMk cId="852394654" sldId="355"/>
            <ac:spMk id="12" creationId="{4CC69A63-7B75-FAA8-5CA3-F3F1472AD9A4}"/>
          </ac:spMkLst>
        </pc:spChg>
        <pc:picChg chg="del">
          <ac:chgData name="Antonio" userId="9afbe532236346c8" providerId="LiveId" clId="{28C48290-0321-48A1-A66C-8BC86CD0511B}" dt="2023-06-19T20:43:50.926" v="2466" actId="478"/>
          <ac:picMkLst>
            <pc:docMk/>
            <pc:sldMk cId="852394654" sldId="355"/>
            <ac:picMk id="8" creationId="{FE5C16F7-32DB-017F-A183-7605EFF22663}"/>
          </ac:picMkLst>
        </pc:picChg>
        <pc:picChg chg="add mod ord">
          <ac:chgData name="Antonio" userId="9afbe532236346c8" providerId="LiveId" clId="{28C48290-0321-48A1-A66C-8BC86CD0511B}" dt="2023-06-19T20:46:09.180" v="2486" actId="14100"/>
          <ac:picMkLst>
            <pc:docMk/>
            <pc:sldMk cId="852394654" sldId="355"/>
            <ac:picMk id="10" creationId="{C60BF441-40FE-F780-402C-A477B819CEE5}"/>
          </ac:picMkLst>
        </pc:picChg>
        <pc:picChg chg="add mod">
          <ac:chgData name="Antonio" userId="9afbe532236346c8" providerId="LiveId" clId="{28C48290-0321-48A1-A66C-8BC86CD0511B}" dt="2023-06-19T20:46:00.872" v="2485" actId="1076"/>
          <ac:picMkLst>
            <pc:docMk/>
            <pc:sldMk cId="852394654" sldId="355"/>
            <ac:picMk id="11" creationId="{05D2BC6A-8453-E010-65B0-69E619F37731}"/>
          </ac:picMkLst>
        </pc:picChg>
      </pc:sldChg>
      <pc:sldChg chg="addSp delSp modSp add mod">
        <pc:chgData name="Antonio" userId="9afbe532236346c8" providerId="LiveId" clId="{28C48290-0321-48A1-A66C-8BC86CD0511B}" dt="2023-06-19T20:50:44.546" v="2518" actId="14100"/>
        <pc:sldMkLst>
          <pc:docMk/>
          <pc:sldMk cId="2458738549" sldId="356"/>
        </pc:sldMkLst>
        <pc:spChg chg="add del mod">
          <ac:chgData name="Antonio" userId="9afbe532236346c8" providerId="LiveId" clId="{28C48290-0321-48A1-A66C-8BC86CD0511B}" dt="2023-06-19T20:46:58.316" v="2496" actId="478"/>
          <ac:spMkLst>
            <pc:docMk/>
            <pc:sldMk cId="2458738549" sldId="356"/>
            <ac:spMk id="4" creationId="{72DAA8F3-35B7-92EB-2773-E32CA1E31B20}"/>
          </ac:spMkLst>
        </pc:spChg>
        <pc:spChg chg="add del mod">
          <ac:chgData name="Antonio" userId="9afbe532236346c8" providerId="LiveId" clId="{28C48290-0321-48A1-A66C-8BC86CD0511B}" dt="2023-06-19T20:50:44.546" v="2518" actId="14100"/>
          <ac:spMkLst>
            <pc:docMk/>
            <pc:sldMk cId="2458738549" sldId="356"/>
            <ac:spMk id="6" creationId="{EAB9B068-76C3-19AF-3E34-EF427C0BFB6C}"/>
          </ac:spMkLst>
        </pc:spChg>
        <pc:spChg chg="add del mod">
          <ac:chgData name="Antonio" userId="9afbe532236346c8" providerId="LiveId" clId="{28C48290-0321-48A1-A66C-8BC86CD0511B}" dt="2023-06-19T20:46:56.812" v="2495" actId="478"/>
          <ac:spMkLst>
            <pc:docMk/>
            <pc:sldMk cId="2458738549" sldId="356"/>
            <ac:spMk id="7" creationId="{372673F3-4BA0-53FD-B1CA-F2CED8264B61}"/>
          </ac:spMkLst>
        </pc:spChg>
        <pc:spChg chg="add del mod">
          <ac:chgData name="Antonio" userId="9afbe532236346c8" providerId="LiveId" clId="{28C48290-0321-48A1-A66C-8BC86CD0511B}" dt="2023-06-19T20:47:23.398" v="2499"/>
          <ac:spMkLst>
            <pc:docMk/>
            <pc:sldMk cId="2458738549" sldId="356"/>
            <ac:spMk id="9" creationId="{7A3050EF-9807-2B41-C7F6-79F9766F56A6}"/>
          </ac:spMkLst>
        </pc:spChg>
        <pc:picChg chg="del">
          <ac:chgData name="Antonio" userId="9afbe532236346c8" providerId="LiveId" clId="{28C48290-0321-48A1-A66C-8BC86CD0511B}" dt="2023-06-19T20:46:19.060" v="2487" actId="478"/>
          <ac:picMkLst>
            <pc:docMk/>
            <pc:sldMk cId="2458738549" sldId="356"/>
            <ac:picMk id="8" creationId="{FE5C16F7-32DB-017F-A183-7605EFF22663}"/>
          </ac:picMkLst>
        </pc:picChg>
        <pc:picChg chg="add del mod">
          <ac:chgData name="Antonio" userId="9afbe532236346c8" providerId="LiveId" clId="{28C48290-0321-48A1-A66C-8BC86CD0511B}" dt="2023-06-19T20:50:15.408" v="2516" actId="478"/>
          <ac:picMkLst>
            <pc:docMk/>
            <pc:sldMk cId="2458738549" sldId="356"/>
            <ac:picMk id="10" creationId="{927138BD-D92F-E18B-FD81-D9CAF4D4A64B}"/>
          </ac:picMkLst>
        </pc:picChg>
        <pc:picChg chg="add del mod">
          <ac:chgData name="Antonio" userId="9afbe532236346c8" providerId="LiveId" clId="{28C48290-0321-48A1-A66C-8BC86CD0511B}" dt="2023-06-19T20:48:23.107" v="2503" actId="478"/>
          <ac:picMkLst>
            <pc:docMk/>
            <pc:sldMk cId="2458738549" sldId="356"/>
            <ac:picMk id="11" creationId="{77FF2172-1804-D58E-1115-552333E48812}"/>
          </ac:picMkLst>
        </pc:picChg>
        <pc:picChg chg="add mod">
          <ac:chgData name="Antonio" userId="9afbe532236346c8" providerId="LiveId" clId="{28C48290-0321-48A1-A66C-8BC86CD0511B}" dt="2023-06-19T20:48:12.454" v="2502" actId="1076"/>
          <ac:picMkLst>
            <pc:docMk/>
            <pc:sldMk cId="2458738549" sldId="356"/>
            <ac:picMk id="12" creationId="{BF503282-2F4A-D9B0-FC62-3B7E5057923B}"/>
          </ac:picMkLst>
        </pc:picChg>
        <pc:picChg chg="add mod">
          <ac:chgData name="Antonio" userId="9afbe532236346c8" providerId="LiveId" clId="{28C48290-0321-48A1-A66C-8BC86CD0511B}" dt="2023-06-19T20:50:12.567" v="2515" actId="1440"/>
          <ac:picMkLst>
            <pc:docMk/>
            <pc:sldMk cId="2458738549" sldId="356"/>
            <ac:picMk id="14" creationId="{76EC043A-74AD-7DE1-939A-3156FB6B4AD0}"/>
          </ac:picMkLst>
        </pc:picChg>
      </pc:sldChg>
      <pc:sldChg chg="addSp delSp modSp add mod">
        <pc:chgData name="Antonio" userId="9afbe532236346c8" providerId="LiveId" clId="{28C48290-0321-48A1-A66C-8BC86CD0511B}" dt="2023-06-19T20:54:20.775" v="2549" actId="167"/>
        <pc:sldMkLst>
          <pc:docMk/>
          <pc:sldMk cId="151984028" sldId="357"/>
        </pc:sldMkLst>
        <pc:picChg chg="del">
          <ac:chgData name="Antonio" userId="9afbe532236346c8" providerId="LiveId" clId="{28C48290-0321-48A1-A66C-8BC86CD0511B}" dt="2023-06-19T20:52:08.580" v="2523" actId="478"/>
          <ac:picMkLst>
            <pc:docMk/>
            <pc:sldMk cId="151984028" sldId="357"/>
            <ac:picMk id="6" creationId="{899FEA49-447D-83D6-D077-EF47FC995632}"/>
          </ac:picMkLst>
        </pc:picChg>
        <pc:picChg chg="del">
          <ac:chgData name="Antonio" userId="9afbe532236346c8" providerId="LiveId" clId="{28C48290-0321-48A1-A66C-8BC86CD0511B}" dt="2023-06-19T20:52:11.418" v="2525" actId="478"/>
          <ac:picMkLst>
            <pc:docMk/>
            <pc:sldMk cId="151984028" sldId="357"/>
            <ac:picMk id="7" creationId="{2EB2791A-D3C6-53DD-BB2B-13749357A5CE}"/>
          </ac:picMkLst>
        </pc:picChg>
        <pc:picChg chg="del mod">
          <ac:chgData name="Antonio" userId="9afbe532236346c8" providerId="LiveId" clId="{28C48290-0321-48A1-A66C-8BC86CD0511B}" dt="2023-06-19T20:52:13.958" v="2528" actId="478"/>
          <ac:picMkLst>
            <pc:docMk/>
            <pc:sldMk cId="151984028" sldId="357"/>
            <ac:picMk id="8" creationId="{1A59B32A-F1BA-3834-FE57-B13E471BD1CF}"/>
          </ac:picMkLst>
        </pc:picChg>
        <pc:picChg chg="del">
          <ac:chgData name="Antonio" userId="9afbe532236346c8" providerId="LiveId" clId="{28C48290-0321-48A1-A66C-8BC86CD0511B}" dt="2023-06-19T20:52:17.052" v="2532" actId="478"/>
          <ac:picMkLst>
            <pc:docMk/>
            <pc:sldMk cId="151984028" sldId="357"/>
            <ac:picMk id="9" creationId="{1BB52EE4-FE4A-DED8-B012-94810454D6A0}"/>
          </ac:picMkLst>
        </pc:picChg>
        <pc:picChg chg="del">
          <ac:chgData name="Antonio" userId="9afbe532236346c8" providerId="LiveId" clId="{28C48290-0321-48A1-A66C-8BC86CD0511B}" dt="2023-06-19T20:52:03.657" v="2520" actId="478"/>
          <ac:picMkLst>
            <pc:docMk/>
            <pc:sldMk cId="151984028" sldId="357"/>
            <ac:picMk id="10" creationId="{5A92A7D2-3CF3-E012-08DE-982B7ECC7152}"/>
          </ac:picMkLst>
        </pc:picChg>
        <pc:picChg chg="del">
          <ac:chgData name="Antonio" userId="9afbe532236346c8" providerId="LiveId" clId="{28C48290-0321-48A1-A66C-8BC86CD0511B}" dt="2023-06-19T20:52:06.102" v="2521" actId="478"/>
          <ac:picMkLst>
            <pc:docMk/>
            <pc:sldMk cId="151984028" sldId="357"/>
            <ac:picMk id="11" creationId="{C24F3899-2B70-C3F9-C6F9-102F22517FF5}"/>
          </ac:picMkLst>
        </pc:picChg>
        <pc:picChg chg="del">
          <ac:chgData name="Antonio" userId="9afbe532236346c8" providerId="LiveId" clId="{28C48290-0321-48A1-A66C-8BC86CD0511B}" dt="2023-06-19T20:52:10.400" v="2524" actId="478"/>
          <ac:picMkLst>
            <pc:docMk/>
            <pc:sldMk cId="151984028" sldId="357"/>
            <ac:picMk id="12" creationId="{26EB7D1E-EC43-B115-4DC3-7CF3D5C117AD}"/>
          </ac:picMkLst>
        </pc:picChg>
        <pc:picChg chg="del">
          <ac:chgData name="Antonio" userId="9afbe532236346c8" providerId="LiveId" clId="{28C48290-0321-48A1-A66C-8BC86CD0511B}" dt="2023-06-19T20:52:07.200" v="2522" actId="478"/>
          <ac:picMkLst>
            <pc:docMk/>
            <pc:sldMk cId="151984028" sldId="357"/>
            <ac:picMk id="13" creationId="{57FDBE0E-E4B2-7471-8286-00816D134903}"/>
          </ac:picMkLst>
        </pc:picChg>
        <pc:picChg chg="del mod">
          <ac:chgData name="Antonio" userId="9afbe532236346c8" providerId="LiveId" clId="{28C48290-0321-48A1-A66C-8BC86CD0511B}" dt="2023-06-19T20:52:15.936" v="2531" actId="478"/>
          <ac:picMkLst>
            <pc:docMk/>
            <pc:sldMk cId="151984028" sldId="357"/>
            <ac:picMk id="14" creationId="{B308A5F3-3385-8B17-7852-917FCAB39D25}"/>
          </ac:picMkLst>
        </pc:picChg>
        <pc:picChg chg="del">
          <ac:chgData name="Antonio" userId="9afbe532236346c8" providerId="LiveId" clId="{28C48290-0321-48A1-A66C-8BC86CD0511B}" dt="2023-06-19T20:52:12.406" v="2526" actId="478"/>
          <ac:picMkLst>
            <pc:docMk/>
            <pc:sldMk cId="151984028" sldId="357"/>
            <ac:picMk id="15" creationId="{D88B8BEB-D58D-5FD0-B663-335DEA0D746A}"/>
          </ac:picMkLst>
        </pc:picChg>
        <pc:picChg chg="del">
          <ac:chgData name="Antonio" userId="9afbe532236346c8" providerId="LiveId" clId="{28C48290-0321-48A1-A66C-8BC86CD0511B}" dt="2023-06-19T20:52:14.915" v="2529" actId="478"/>
          <ac:picMkLst>
            <pc:docMk/>
            <pc:sldMk cId="151984028" sldId="357"/>
            <ac:picMk id="16" creationId="{1AB19DE8-EED3-E830-C011-39C7E33D15EB}"/>
          </ac:picMkLst>
        </pc:picChg>
        <pc:picChg chg="del">
          <ac:chgData name="Antonio" userId="9afbe532236346c8" providerId="LiveId" clId="{28C48290-0321-48A1-A66C-8BC86CD0511B}" dt="2023-06-19T20:52:17.920" v="2533" actId="478"/>
          <ac:picMkLst>
            <pc:docMk/>
            <pc:sldMk cId="151984028" sldId="357"/>
            <ac:picMk id="17" creationId="{E7F135CA-CEFB-9084-2456-34F1738147A2}"/>
          </ac:picMkLst>
        </pc:picChg>
        <pc:picChg chg="add mod">
          <ac:chgData name="Antonio" userId="9afbe532236346c8" providerId="LiveId" clId="{28C48290-0321-48A1-A66C-8BC86CD0511B}" dt="2023-06-19T20:54:16.965" v="2548" actId="14100"/>
          <ac:picMkLst>
            <pc:docMk/>
            <pc:sldMk cId="151984028" sldId="357"/>
            <ac:picMk id="19" creationId="{B8682720-CF45-E8BA-4B05-D238ADD3EC50}"/>
          </ac:picMkLst>
        </pc:picChg>
        <pc:picChg chg="add mod ord">
          <ac:chgData name="Antonio" userId="9afbe532236346c8" providerId="LiveId" clId="{28C48290-0321-48A1-A66C-8BC86CD0511B}" dt="2023-06-19T20:54:20.775" v="2549" actId="167"/>
          <ac:picMkLst>
            <pc:docMk/>
            <pc:sldMk cId="151984028" sldId="357"/>
            <ac:picMk id="21" creationId="{5BF72C38-0FE9-4667-81AE-D18884F81BAD}"/>
          </ac:picMkLst>
        </pc:picChg>
        <pc:picChg chg="add mod">
          <ac:chgData name="Antonio" userId="9afbe532236346c8" providerId="LiveId" clId="{28C48290-0321-48A1-A66C-8BC86CD0511B}" dt="2023-06-19T20:53:39.547" v="2545" actId="1076"/>
          <ac:picMkLst>
            <pc:docMk/>
            <pc:sldMk cId="151984028" sldId="357"/>
            <ac:picMk id="23" creationId="{0BA4428A-8E08-D355-A61C-101FC20D780A}"/>
          </ac:picMkLst>
        </pc:picChg>
        <pc:picChg chg="add mod">
          <ac:chgData name="Antonio" userId="9afbe532236346c8" providerId="LiveId" clId="{28C48290-0321-48A1-A66C-8BC86CD0511B}" dt="2023-06-19T20:54:11.610" v="2547" actId="1076"/>
          <ac:picMkLst>
            <pc:docMk/>
            <pc:sldMk cId="151984028" sldId="357"/>
            <ac:picMk id="25" creationId="{3DEBE584-A8E0-0F3C-B28B-8FDF8D93D63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D15707-0965-4200-92FF-ACFEAFE6E787}" type="datetimeFigureOut">
              <a:rPr lang="es-ES" smtClean="0"/>
              <a:t>19/06/2023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A9C7CC-C5F4-4693-B1F7-2A3DC83E93D5}" type="slidenum">
              <a:rPr lang="es-ES" smtClean="0"/>
              <a:t>‹Nº›</a:t>
            </a:fld>
            <a:endParaRPr lang="es-ES"/>
          </a:p>
        </p:txBody>
      </p:sp>
    </p:spTree>
    <p:extLst>
      <p:ext uri="{BB962C8B-B14F-4D97-AF65-F5344CB8AC3E}">
        <p14:creationId xmlns:p14="http://schemas.microsoft.com/office/powerpoint/2010/main" val="2353499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CA9C7CC-C5F4-4693-B1F7-2A3DC83E93D5}" type="slidenum">
              <a:rPr lang="es-ES" smtClean="0"/>
              <a:t>1</a:t>
            </a:fld>
            <a:endParaRPr lang="es-ES"/>
          </a:p>
        </p:txBody>
      </p:sp>
    </p:spTree>
    <p:extLst>
      <p:ext uri="{BB962C8B-B14F-4D97-AF65-F5344CB8AC3E}">
        <p14:creationId xmlns:p14="http://schemas.microsoft.com/office/powerpoint/2010/main" val="21535350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2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29.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1.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2.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2.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3.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5.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6.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8.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9.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0.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1.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2.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3.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5.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6.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01 blanco">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89F0BE85-C225-4003-835C-418D02FC404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4630399" cy="8229599"/>
          </a:xfrm>
          <a:prstGeom prst="rect">
            <a:avLst/>
          </a:prstGeom>
        </p:spPr>
      </p:pic>
      <p:sp>
        <p:nvSpPr>
          <p:cNvPr id="13" name="Título 12">
            <a:extLst>
              <a:ext uri="{FF2B5EF4-FFF2-40B4-BE49-F238E27FC236}">
                <a16:creationId xmlns:a16="http://schemas.microsoft.com/office/drawing/2014/main" id="{7690501E-9AAE-4516-A86F-E2ADA3378363}"/>
              </a:ext>
            </a:extLst>
          </p:cNvPr>
          <p:cNvSpPr>
            <a:spLocks noGrp="1"/>
          </p:cNvSpPr>
          <p:nvPr>
            <p:ph type="title" hasCustomPrompt="1"/>
          </p:nvPr>
        </p:nvSpPr>
        <p:spPr>
          <a:xfrm>
            <a:off x="1232014" y="2730479"/>
            <a:ext cx="4902086" cy="1442094"/>
          </a:xfrm>
        </p:spPr>
        <p:txBody>
          <a:bodyPr anchor="t">
            <a:normAutofit/>
          </a:bodyPr>
          <a:lstStyle>
            <a:lvl1pPr>
              <a:defRPr sz="4300" b="1">
                <a:solidFill>
                  <a:schemeClr val="bg1"/>
                </a:solidFill>
                <a:latin typeface="Century Gothic" panose="020B0502020202020204" pitchFamily="34" charset="0"/>
              </a:defRPr>
            </a:lvl1pPr>
          </a:lstStyle>
          <a:p>
            <a:r>
              <a:rPr lang="es-ES" dirty="0" err="1"/>
              <a:t>Opienscre</a:t>
            </a:r>
            <a:r>
              <a:rPr lang="es-ES" dirty="0"/>
              <a:t> in </a:t>
            </a:r>
            <a:r>
              <a:rPr lang="es-ES" dirty="0" err="1"/>
              <a:t>restiam</a:t>
            </a:r>
            <a:r>
              <a:rPr lang="es-ES" dirty="0"/>
              <a:t> </a:t>
            </a:r>
            <a:r>
              <a:rPr lang="es-ES" dirty="0" err="1"/>
              <a:t>publis</a:t>
            </a:r>
            <a:r>
              <a:rPr lang="es-ES" dirty="0"/>
              <a:t> </a:t>
            </a:r>
            <a:r>
              <a:rPr lang="es-ES" dirty="0" err="1"/>
              <a:t>hor</a:t>
            </a:r>
            <a:endParaRPr lang="es-ES" dirty="0"/>
          </a:p>
        </p:txBody>
      </p:sp>
      <p:sp>
        <p:nvSpPr>
          <p:cNvPr id="7" name="Marcador de texto 6">
            <a:extLst>
              <a:ext uri="{FF2B5EF4-FFF2-40B4-BE49-F238E27FC236}">
                <a16:creationId xmlns:a16="http://schemas.microsoft.com/office/drawing/2014/main" id="{4C564307-29AC-4D36-A5E8-3582581DC093}"/>
              </a:ext>
            </a:extLst>
          </p:cNvPr>
          <p:cNvSpPr>
            <a:spLocks noGrp="1"/>
          </p:cNvSpPr>
          <p:nvPr>
            <p:ph type="body" sz="quarter" idx="10" hasCustomPrompt="1"/>
          </p:nvPr>
        </p:nvSpPr>
        <p:spPr>
          <a:xfrm>
            <a:off x="1232014" y="4237320"/>
            <a:ext cx="4902086" cy="696630"/>
          </a:xfrm>
        </p:spPr>
        <p:txBody>
          <a:bodyPr>
            <a:noAutofit/>
          </a:bodyPr>
          <a:lstStyle>
            <a:lvl1pPr marL="0" indent="0">
              <a:lnSpc>
                <a:spcPts val="2600"/>
              </a:lnSpc>
              <a:spcBef>
                <a:spcPts val="0"/>
              </a:spcBef>
              <a:buNone/>
              <a:defRPr sz="2600">
                <a:solidFill>
                  <a:schemeClr val="bg1"/>
                </a:solidFill>
              </a:defRPr>
            </a:lvl1pPr>
            <a:lvl2pPr marL="271463" indent="0">
              <a:buNone/>
              <a:defRPr/>
            </a:lvl2pPr>
          </a:lstStyle>
          <a:p>
            <a:pPr lvl="0"/>
            <a:r>
              <a:rPr lang="es-ES" dirty="0" err="1"/>
              <a:t>Restiam</a:t>
            </a:r>
            <a:r>
              <a:rPr lang="es-ES" dirty="0"/>
              <a:t> </a:t>
            </a:r>
            <a:r>
              <a:rPr lang="es-ES" dirty="0" err="1"/>
              <a:t>publis</a:t>
            </a:r>
            <a:r>
              <a:rPr lang="es-ES" dirty="0"/>
              <a:t> </a:t>
            </a:r>
            <a:r>
              <a:rPr lang="es-ES" dirty="0" err="1"/>
              <a:t>hore</a:t>
            </a:r>
            <a:r>
              <a:rPr lang="es-ES" dirty="0"/>
              <a:t> </a:t>
            </a:r>
            <a:r>
              <a:rPr lang="es-ES" dirty="0" err="1"/>
              <a:t>estiam</a:t>
            </a:r>
            <a:endParaRPr lang="es-ES" dirty="0"/>
          </a:p>
          <a:p>
            <a:pPr lvl="0"/>
            <a:r>
              <a:rPr lang="es-ES" dirty="0" err="1"/>
              <a:t>Publis</a:t>
            </a:r>
            <a:r>
              <a:rPr lang="es-ES" dirty="0"/>
              <a:t> </a:t>
            </a:r>
            <a:r>
              <a:rPr lang="es-ES" dirty="0" err="1"/>
              <a:t>hore</a:t>
            </a:r>
            <a:r>
              <a:rPr lang="es-ES" dirty="0"/>
              <a:t> </a:t>
            </a:r>
            <a:r>
              <a:rPr lang="es-ES" dirty="0" err="1"/>
              <a:t>hore</a:t>
            </a:r>
            <a:endParaRPr lang="es-ES" dirty="0"/>
          </a:p>
        </p:txBody>
      </p:sp>
      <p:sp>
        <p:nvSpPr>
          <p:cNvPr id="11" name="Marcador de texto 6">
            <a:extLst>
              <a:ext uri="{FF2B5EF4-FFF2-40B4-BE49-F238E27FC236}">
                <a16:creationId xmlns:a16="http://schemas.microsoft.com/office/drawing/2014/main" id="{0A95CA33-F0F0-4110-8F61-E718D61611DC}"/>
              </a:ext>
            </a:extLst>
          </p:cNvPr>
          <p:cNvSpPr>
            <a:spLocks noGrp="1"/>
          </p:cNvSpPr>
          <p:nvPr>
            <p:ph type="body" sz="quarter" idx="11" hasCustomPrompt="1"/>
          </p:nvPr>
        </p:nvSpPr>
        <p:spPr>
          <a:xfrm>
            <a:off x="1232014" y="4979647"/>
            <a:ext cx="4902086" cy="696630"/>
          </a:xfrm>
        </p:spPr>
        <p:txBody>
          <a:bodyPr>
            <a:noAutofit/>
          </a:bodyPr>
          <a:lstStyle>
            <a:lvl1pPr marL="0" indent="0">
              <a:lnSpc>
                <a:spcPts val="2600"/>
              </a:lnSpc>
              <a:spcBef>
                <a:spcPts val="0"/>
              </a:spcBef>
              <a:buNone/>
              <a:defRPr sz="2600" b="1">
                <a:solidFill>
                  <a:schemeClr val="bg1"/>
                </a:solidFill>
              </a:defRPr>
            </a:lvl1pPr>
            <a:lvl2pPr marL="271463" indent="0">
              <a:buNone/>
              <a:defRPr/>
            </a:lvl2pPr>
          </a:lstStyle>
          <a:p>
            <a:pPr lvl="0"/>
            <a:r>
              <a:rPr lang="es-ES" dirty="0"/>
              <a:t>09 de febrero de 2021</a:t>
            </a:r>
          </a:p>
        </p:txBody>
      </p:sp>
      <p:sp>
        <p:nvSpPr>
          <p:cNvPr id="14" name="CuadroTexto 13">
            <a:extLst>
              <a:ext uri="{FF2B5EF4-FFF2-40B4-BE49-F238E27FC236}">
                <a16:creationId xmlns:a16="http://schemas.microsoft.com/office/drawing/2014/main" id="{2BD999AF-4FA8-4A34-BC9D-244C3E9A73D6}"/>
              </a:ext>
            </a:extLst>
          </p:cNvPr>
          <p:cNvSpPr txBox="1"/>
          <p:nvPr userDrawn="1"/>
        </p:nvSpPr>
        <p:spPr>
          <a:xfrm>
            <a:off x="5118806" y="5867012"/>
            <a:ext cx="1800493" cy="430887"/>
          </a:xfrm>
          <a:prstGeom prst="rect">
            <a:avLst/>
          </a:prstGeom>
          <a:noFill/>
        </p:spPr>
        <p:txBody>
          <a:bodyPr wrap="none" rtlCol="0">
            <a:spAutoFit/>
          </a:bodyPr>
          <a:lstStyle/>
          <a:p>
            <a:r>
              <a:rPr lang="es-ES" sz="2200" b="1" dirty="0">
                <a:solidFill>
                  <a:schemeClr val="bg1"/>
                </a:solidFill>
              </a:rPr>
              <a:t>Ve más allá</a:t>
            </a:r>
          </a:p>
        </p:txBody>
      </p:sp>
      <p:pic>
        <p:nvPicPr>
          <p:cNvPr id="12" name="Gráfico 11">
            <a:extLst>
              <a:ext uri="{FF2B5EF4-FFF2-40B4-BE49-F238E27FC236}">
                <a16:creationId xmlns:a16="http://schemas.microsoft.com/office/drawing/2014/main" id="{9370E4E4-B71F-49CD-9929-ADF5802DA3D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18038" y="908844"/>
            <a:ext cx="2910840" cy="800100"/>
          </a:xfrm>
          <a:prstGeom prst="rect">
            <a:avLst/>
          </a:prstGeom>
        </p:spPr>
      </p:pic>
    </p:spTree>
    <p:extLst>
      <p:ext uri="{BB962C8B-B14F-4D97-AF65-F5344CB8AC3E}">
        <p14:creationId xmlns:p14="http://schemas.microsoft.com/office/powerpoint/2010/main" val="191313946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ortada Postgrado 01 blanco">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15" name="Gráfico 14">
            <a:extLst>
              <a:ext uri="{FF2B5EF4-FFF2-40B4-BE49-F238E27FC236}">
                <a16:creationId xmlns:a16="http://schemas.microsoft.com/office/drawing/2014/main" id="{FDF6CC3E-2001-470F-B923-CF9DC1D22FF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8038" y="908844"/>
            <a:ext cx="2910840" cy="800100"/>
          </a:xfrm>
          <a:prstGeom prst="rect">
            <a:avLst/>
          </a:prstGeom>
        </p:spPr>
      </p:pic>
      <p:pic>
        <p:nvPicPr>
          <p:cNvPr id="6" name="Imagen 5">
            <a:extLst>
              <a:ext uri="{FF2B5EF4-FFF2-40B4-BE49-F238E27FC236}">
                <a16:creationId xmlns:a16="http://schemas.microsoft.com/office/drawing/2014/main" id="{A7C86FC7-5A1A-4090-9272-7DF1802A6DF9}"/>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 y="-11995"/>
            <a:ext cx="14630397" cy="8229599"/>
          </a:xfrm>
          <a:prstGeom prst="rect">
            <a:avLst/>
          </a:prstGeom>
        </p:spPr>
      </p:pic>
      <p:sp>
        <p:nvSpPr>
          <p:cNvPr id="13" name="Título 12">
            <a:extLst>
              <a:ext uri="{FF2B5EF4-FFF2-40B4-BE49-F238E27FC236}">
                <a16:creationId xmlns:a16="http://schemas.microsoft.com/office/drawing/2014/main" id="{7690501E-9AAE-4516-A86F-E2ADA3378363}"/>
              </a:ext>
            </a:extLst>
          </p:cNvPr>
          <p:cNvSpPr>
            <a:spLocks noGrp="1"/>
          </p:cNvSpPr>
          <p:nvPr>
            <p:ph type="title" hasCustomPrompt="1"/>
          </p:nvPr>
        </p:nvSpPr>
        <p:spPr>
          <a:xfrm>
            <a:off x="7666679" y="1251634"/>
            <a:ext cx="4902086" cy="927121"/>
          </a:xfrm>
        </p:spPr>
        <p:txBody>
          <a:bodyPr anchor="t">
            <a:normAutofit/>
          </a:bodyPr>
          <a:lstStyle>
            <a:lvl1pPr>
              <a:defRPr sz="6000" b="1">
                <a:solidFill>
                  <a:schemeClr val="bg1"/>
                </a:solidFill>
                <a:latin typeface="Century Gothic" panose="020B0502020202020204" pitchFamily="34" charset="0"/>
              </a:defRPr>
            </a:lvl1pPr>
          </a:lstStyle>
          <a:p>
            <a:r>
              <a:rPr lang="es-ES" dirty="0" err="1"/>
              <a:t>Lorem</a:t>
            </a:r>
            <a:r>
              <a:rPr lang="es-ES" dirty="0"/>
              <a:t> </a:t>
            </a:r>
            <a:r>
              <a:rPr lang="es-ES" dirty="0" err="1"/>
              <a:t>Ipsum</a:t>
            </a:r>
            <a:endParaRPr lang="es-ES" dirty="0"/>
          </a:p>
        </p:txBody>
      </p:sp>
      <p:sp>
        <p:nvSpPr>
          <p:cNvPr id="7" name="Marcador de texto 6">
            <a:extLst>
              <a:ext uri="{FF2B5EF4-FFF2-40B4-BE49-F238E27FC236}">
                <a16:creationId xmlns:a16="http://schemas.microsoft.com/office/drawing/2014/main" id="{4C564307-29AC-4D36-A5E8-3582581DC093}"/>
              </a:ext>
            </a:extLst>
          </p:cNvPr>
          <p:cNvSpPr>
            <a:spLocks noGrp="1"/>
          </p:cNvSpPr>
          <p:nvPr>
            <p:ph type="body" sz="quarter" idx="10" hasCustomPrompt="1"/>
          </p:nvPr>
        </p:nvSpPr>
        <p:spPr>
          <a:xfrm>
            <a:off x="7666679" y="2150745"/>
            <a:ext cx="4902086" cy="696630"/>
          </a:xfrm>
        </p:spPr>
        <p:txBody>
          <a:bodyPr>
            <a:noAutofit/>
          </a:bodyPr>
          <a:lstStyle>
            <a:lvl1pPr marL="0" indent="0">
              <a:lnSpc>
                <a:spcPts val="2600"/>
              </a:lnSpc>
              <a:spcBef>
                <a:spcPts val="0"/>
              </a:spcBef>
              <a:buNone/>
              <a:defRPr sz="2600">
                <a:solidFill>
                  <a:schemeClr val="bg1"/>
                </a:solidFill>
              </a:defRPr>
            </a:lvl1pPr>
            <a:lvl2pPr marL="271463" indent="0">
              <a:buNone/>
              <a:defRPr/>
            </a:lvl2pPr>
          </a:lstStyle>
          <a:p>
            <a:pPr lvl="0"/>
            <a:r>
              <a:rPr lang="es-ES" dirty="0" err="1"/>
              <a:t>Lorem</a:t>
            </a:r>
            <a:r>
              <a:rPr lang="es-ES" dirty="0"/>
              <a:t> </a:t>
            </a:r>
            <a:r>
              <a:rPr lang="es-ES" dirty="0" err="1"/>
              <a:t>ipsumUdae</a:t>
            </a:r>
            <a:r>
              <a:rPr lang="es-ES" dirty="0"/>
              <a:t> </a:t>
            </a:r>
            <a:r>
              <a:rPr lang="es-ES" dirty="0" err="1"/>
              <a:t>voluptatur</a:t>
            </a:r>
            <a:r>
              <a:rPr lang="es-ES" dirty="0"/>
              <a:t>? Pitas </a:t>
            </a:r>
            <a:r>
              <a:rPr lang="es-ES" dirty="0" err="1"/>
              <a:t>dolorem</a:t>
            </a:r>
            <a:endParaRPr lang="es-ES" dirty="0"/>
          </a:p>
        </p:txBody>
      </p:sp>
      <p:sp>
        <p:nvSpPr>
          <p:cNvPr id="14" name="CuadroTexto 13">
            <a:extLst>
              <a:ext uri="{FF2B5EF4-FFF2-40B4-BE49-F238E27FC236}">
                <a16:creationId xmlns:a16="http://schemas.microsoft.com/office/drawing/2014/main" id="{2BD999AF-4FA8-4A34-BC9D-244C3E9A73D6}"/>
              </a:ext>
            </a:extLst>
          </p:cNvPr>
          <p:cNvSpPr txBox="1"/>
          <p:nvPr userDrawn="1"/>
        </p:nvSpPr>
        <p:spPr>
          <a:xfrm>
            <a:off x="9089538" y="5891847"/>
            <a:ext cx="1800493" cy="430887"/>
          </a:xfrm>
          <a:prstGeom prst="rect">
            <a:avLst/>
          </a:prstGeom>
          <a:noFill/>
        </p:spPr>
        <p:txBody>
          <a:bodyPr wrap="none" rtlCol="0">
            <a:spAutoFit/>
          </a:bodyPr>
          <a:lstStyle/>
          <a:p>
            <a:r>
              <a:rPr lang="es-ES" sz="2200" b="1" dirty="0">
                <a:solidFill>
                  <a:srgbClr val="1E1E1E"/>
                </a:solidFill>
              </a:rPr>
              <a:t>Ve más allá</a:t>
            </a:r>
          </a:p>
        </p:txBody>
      </p:sp>
      <p:sp>
        <p:nvSpPr>
          <p:cNvPr id="10" name="Marcador de texto 6">
            <a:extLst>
              <a:ext uri="{FF2B5EF4-FFF2-40B4-BE49-F238E27FC236}">
                <a16:creationId xmlns:a16="http://schemas.microsoft.com/office/drawing/2014/main" id="{1D7EC42F-D5BA-42B2-93A1-4025C46665B2}"/>
              </a:ext>
            </a:extLst>
          </p:cNvPr>
          <p:cNvSpPr>
            <a:spLocks noGrp="1"/>
          </p:cNvSpPr>
          <p:nvPr>
            <p:ph type="body" sz="quarter" idx="11" hasCustomPrompt="1"/>
          </p:nvPr>
        </p:nvSpPr>
        <p:spPr>
          <a:xfrm>
            <a:off x="6777679" y="4301138"/>
            <a:ext cx="3048000" cy="416701"/>
          </a:xfrm>
        </p:spPr>
        <p:txBody>
          <a:bodyPr>
            <a:noAutofit/>
          </a:bodyPr>
          <a:lstStyle>
            <a:lvl1pPr marL="0" indent="0">
              <a:lnSpc>
                <a:spcPts val="2600"/>
              </a:lnSpc>
              <a:spcBef>
                <a:spcPts val="0"/>
              </a:spcBef>
              <a:buNone/>
              <a:defRPr sz="2200" b="1">
                <a:solidFill>
                  <a:schemeClr val="bg1"/>
                </a:solidFill>
              </a:defRPr>
            </a:lvl1pPr>
            <a:lvl2pPr marL="271463" indent="0">
              <a:buNone/>
              <a:defRPr/>
            </a:lvl2pPr>
          </a:lstStyle>
          <a:p>
            <a:pPr lvl="0"/>
            <a:r>
              <a:rPr lang="es-ES" dirty="0" err="1"/>
              <a:t>Lorem</a:t>
            </a:r>
            <a:r>
              <a:rPr lang="es-ES" dirty="0"/>
              <a:t> </a:t>
            </a:r>
            <a:r>
              <a:rPr lang="es-ES" dirty="0" err="1"/>
              <a:t>Ipsum</a:t>
            </a:r>
            <a:endParaRPr lang="es-ES" dirty="0"/>
          </a:p>
        </p:txBody>
      </p:sp>
      <p:sp>
        <p:nvSpPr>
          <p:cNvPr id="17" name="Marcador de texto 6">
            <a:extLst>
              <a:ext uri="{FF2B5EF4-FFF2-40B4-BE49-F238E27FC236}">
                <a16:creationId xmlns:a16="http://schemas.microsoft.com/office/drawing/2014/main" id="{37327B23-2573-4A9B-9DAE-80306377F0E0}"/>
              </a:ext>
            </a:extLst>
          </p:cNvPr>
          <p:cNvSpPr>
            <a:spLocks noGrp="1"/>
          </p:cNvSpPr>
          <p:nvPr>
            <p:ph type="body" sz="quarter" idx="12" hasCustomPrompt="1"/>
          </p:nvPr>
        </p:nvSpPr>
        <p:spPr>
          <a:xfrm>
            <a:off x="6777679" y="4931658"/>
            <a:ext cx="3048000" cy="416701"/>
          </a:xfrm>
        </p:spPr>
        <p:txBody>
          <a:bodyPr>
            <a:noAutofit/>
          </a:bodyPr>
          <a:lstStyle>
            <a:lvl1pPr marL="0" indent="0">
              <a:lnSpc>
                <a:spcPts val="2600"/>
              </a:lnSpc>
              <a:spcBef>
                <a:spcPts val="0"/>
              </a:spcBef>
              <a:buNone/>
              <a:defRPr sz="1450" b="1">
                <a:solidFill>
                  <a:schemeClr val="bg1"/>
                </a:solidFill>
              </a:defRPr>
            </a:lvl1pPr>
            <a:lvl2pPr marL="271463" indent="0">
              <a:buNone/>
              <a:defRPr/>
            </a:lvl2pPr>
          </a:lstStyle>
          <a:p>
            <a:pPr lvl="0"/>
            <a:r>
              <a:rPr lang="es-ES" dirty="0"/>
              <a:t>Universidadeuropea.com</a:t>
            </a:r>
          </a:p>
        </p:txBody>
      </p:sp>
      <p:sp>
        <p:nvSpPr>
          <p:cNvPr id="18" name="Marcador de texto 6">
            <a:extLst>
              <a:ext uri="{FF2B5EF4-FFF2-40B4-BE49-F238E27FC236}">
                <a16:creationId xmlns:a16="http://schemas.microsoft.com/office/drawing/2014/main" id="{555CB57D-40B9-47B3-9D19-DBE91B8BE3BA}"/>
              </a:ext>
            </a:extLst>
          </p:cNvPr>
          <p:cNvSpPr>
            <a:spLocks noGrp="1"/>
          </p:cNvSpPr>
          <p:nvPr>
            <p:ph type="body" sz="quarter" idx="13" hasCustomPrompt="1"/>
          </p:nvPr>
        </p:nvSpPr>
        <p:spPr>
          <a:xfrm>
            <a:off x="6777679" y="4540842"/>
            <a:ext cx="3048000" cy="416701"/>
          </a:xfrm>
        </p:spPr>
        <p:txBody>
          <a:bodyPr>
            <a:noAutofit/>
          </a:bodyPr>
          <a:lstStyle>
            <a:lvl1pPr marL="0" indent="0">
              <a:lnSpc>
                <a:spcPts val="2600"/>
              </a:lnSpc>
              <a:spcBef>
                <a:spcPts val="0"/>
              </a:spcBef>
              <a:buNone/>
              <a:defRPr sz="1500" b="0">
                <a:solidFill>
                  <a:schemeClr val="bg1"/>
                </a:solidFill>
              </a:defRPr>
            </a:lvl1pPr>
            <a:lvl2pPr marL="271463" indent="0">
              <a:buNone/>
              <a:defRPr/>
            </a:lvl2pPr>
          </a:lstStyle>
          <a:p>
            <a:pPr lvl="0"/>
            <a:r>
              <a:rPr lang="es-ES" dirty="0"/>
              <a:t>Loremipsum@info.com</a:t>
            </a:r>
          </a:p>
        </p:txBody>
      </p:sp>
    </p:spTree>
    <p:extLst>
      <p:ext uri="{BB962C8B-B14F-4D97-AF65-F5344CB8AC3E}">
        <p14:creationId xmlns:p14="http://schemas.microsoft.com/office/powerpoint/2010/main" val="1762902713"/>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ortada Postgrado 02_rojo">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3720937-C11B-4355-8352-F40F0B3DB1E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4630399" cy="8229599"/>
          </a:xfrm>
          <a:prstGeom prst="rect">
            <a:avLst/>
          </a:prstGeom>
        </p:spPr>
      </p:pic>
      <p:sp>
        <p:nvSpPr>
          <p:cNvPr id="13" name="Título 12">
            <a:extLst>
              <a:ext uri="{FF2B5EF4-FFF2-40B4-BE49-F238E27FC236}">
                <a16:creationId xmlns:a16="http://schemas.microsoft.com/office/drawing/2014/main" id="{7690501E-9AAE-4516-A86F-E2ADA3378363}"/>
              </a:ext>
            </a:extLst>
          </p:cNvPr>
          <p:cNvSpPr>
            <a:spLocks noGrp="1"/>
          </p:cNvSpPr>
          <p:nvPr>
            <p:ph type="title" hasCustomPrompt="1"/>
          </p:nvPr>
        </p:nvSpPr>
        <p:spPr>
          <a:xfrm>
            <a:off x="7666679" y="1251634"/>
            <a:ext cx="4902086" cy="927121"/>
          </a:xfrm>
        </p:spPr>
        <p:txBody>
          <a:bodyPr anchor="t">
            <a:normAutofit/>
          </a:bodyPr>
          <a:lstStyle>
            <a:lvl1pPr>
              <a:defRPr sz="6000" b="1">
                <a:solidFill>
                  <a:schemeClr val="bg1"/>
                </a:solidFill>
                <a:latin typeface="Century Gothic" panose="020B0502020202020204" pitchFamily="34" charset="0"/>
              </a:defRPr>
            </a:lvl1pPr>
          </a:lstStyle>
          <a:p>
            <a:r>
              <a:rPr lang="es-ES" dirty="0" err="1"/>
              <a:t>Lorem</a:t>
            </a:r>
            <a:r>
              <a:rPr lang="es-ES" dirty="0"/>
              <a:t> </a:t>
            </a:r>
            <a:r>
              <a:rPr lang="es-ES" dirty="0" err="1"/>
              <a:t>Ipsum</a:t>
            </a:r>
            <a:endParaRPr lang="es-ES" dirty="0"/>
          </a:p>
        </p:txBody>
      </p:sp>
      <p:sp>
        <p:nvSpPr>
          <p:cNvPr id="7" name="Marcador de texto 6">
            <a:extLst>
              <a:ext uri="{FF2B5EF4-FFF2-40B4-BE49-F238E27FC236}">
                <a16:creationId xmlns:a16="http://schemas.microsoft.com/office/drawing/2014/main" id="{4C564307-29AC-4D36-A5E8-3582581DC093}"/>
              </a:ext>
            </a:extLst>
          </p:cNvPr>
          <p:cNvSpPr>
            <a:spLocks noGrp="1"/>
          </p:cNvSpPr>
          <p:nvPr>
            <p:ph type="body" sz="quarter" idx="10" hasCustomPrompt="1"/>
          </p:nvPr>
        </p:nvSpPr>
        <p:spPr>
          <a:xfrm>
            <a:off x="7666679" y="2150745"/>
            <a:ext cx="4902086" cy="696630"/>
          </a:xfrm>
        </p:spPr>
        <p:txBody>
          <a:bodyPr>
            <a:noAutofit/>
          </a:bodyPr>
          <a:lstStyle>
            <a:lvl1pPr marL="0" indent="0">
              <a:lnSpc>
                <a:spcPts val="2600"/>
              </a:lnSpc>
              <a:spcBef>
                <a:spcPts val="0"/>
              </a:spcBef>
              <a:buNone/>
              <a:defRPr sz="2600">
                <a:solidFill>
                  <a:schemeClr val="bg1"/>
                </a:solidFill>
              </a:defRPr>
            </a:lvl1pPr>
            <a:lvl2pPr marL="271463" indent="0">
              <a:buNone/>
              <a:defRPr/>
            </a:lvl2pPr>
          </a:lstStyle>
          <a:p>
            <a:pPr lvl="0"/>
            <a:r>
              <a:rPr lang="es-ES" dirty="0" err="1"/>
              <a:t>Lorem</a:t>
            </a:r>
            <a:r>
              <a:rPr lang="es-ES" dirty="0"/>
              <a:t> </a:t>
            </a:r>
            <a:r>
              <a:rPr lang="es-ES" dirty="0" err="1"/>
              <a:t>ipsumUdae</a:t>
            </a:r>
            <a:r>
              <a:rPr lang="es-ES" dirty="0"/>
              <a:t> </a:t>
            </a:r>
            <a:r>
              <a:rPr lang="es-ES" dirty="0" err="1"/>
              <a:t>voluptatur</a:t>
            </a:r>
            <a:r>
              <a:rPr lang="es-ES" dirty="0"/>
              <a:t>? Pitas </a:t>
            </a:r>
            <a:r>
              <a:rPr lang="es-ES" dirty="0" err="1"/>
              <a:t>dolorem</a:t>
            </a:r>
            <a:endParaRPr lang="es-ES" dirty="0"/>
          </a:p>
        </p:txBody>
      </p:sp>
      <p:sp>
        <p:nvSpPr>
          <p:cNvPr id="12" name="Marcador de texto 6">
            <a:extLst>
              <a:ext uri="{FF2B5EF4-FFF2-40B4-BE49-F238E27FC236}">
                <a16:creationId xmlns:a16="http://schemas.microsoft.com/office/drawing/2014/main" id="{604FA656-0B6E-4A60-99B0-9022B34BDB51}"/>
              </a:ext>
            </a:extLst>
          </p:cNvPr>
          <p:cNvSpPr>
            <a:spLocks noGrp="1"/>
          </p:cNvSpPr>
          <p:nvPr>
            <p:ph type="body" sz="quarter" idx="11" hasCustomPrompt="1"/>
          </p:nvPr>
        </p:nvSpPr>
        <p:spPr>
          <a:xfrm>
            <a:off x="6780854" y="4301138"/>
            <a:ext cx="3048000" cy="416701"/>
          </a:xfrm>
        </p:spPr>
        <p:txBody>
          <a:bodyPr>
            <a:noAutofit/>
          </a:bodyPr>
          <a:lstStyle>
            <a:lvl1pPr marL="0" indent="0">
              <a:lnSpc>
                <a:spcPts val="2600"/>
              </a:lnSpc>
              <a:spcBef>
                <a:spcPts val="0"/>
              </a:spcBef>
              <a:buNone/>
              <a:defRPr sz="2200" b="1">
                <a:solidFill>
                  <a:schemeClr val="bg1"/>
                </a:solidFill>
              </a:defRPr>
            </a:lvl1pPr>
            <a:lvl2pPr marL="271463" indent="0">
              <a:buNone/>
              <a:defRPr/>
            </a:lvl2pPr>
          </a:lstStyle>
          <a:p>
            <a:pPr lvl="0"/>
            <a:r>
              <a:rPr lang="es-ES" dirty="0" err="1"/>
              <a:t>Lorem</a:t>
            </a:r>
            <a:r>
              <a:rPr lang="es-ES" dirty="0"/>
              <a:t> </a:t>
            </a:r>
            <a:r>
              <a:rPr lang="es-ES" dirty="0" err="1"/>
              <a:t>Ipsum</a:t>
            </a:r>
            <a:endParaRPr lang="es-ES" dirty="0"/>
          </a:p>
        </p:txBody>
      </p:sp>
      <p:sp>
        <p:nvSpPr>
          <p:cNvPr id="15" name="Marcador de texto 6">
            <a:extLst>
              <a:ext uri="{FF2B5EF4-FFF2-40B4-BE49-F238E27FC236}">
                <a16:creationId xmlns:a16="http://schemas.microsoft.com/office/drawing/2014/main" id="{3991318B-056F-4F2D-9698-07C899C14601}"/>
              </a:ext>
            </a:extLst>
          </p:cNvPr>
          <p:cNvSpPr>
            <a:spLocks noGrp="1"/>
          </p:cNvSpPr>
          <p:nvPr>
            <p:ph type="body" sz="quarter" idx="12" hasCustomPrompt="1"/>
          </p:nvPr>
        </p:nvSpPr>
        <p:spPr>
          <a:xfrm>
            <a:off x="6780854" y="4931658"/>
            <a:ext cx="3048000" cy="416701"/>
          </a:xfrm>
        </p:spPr>
        <p:txBody>
          <a:bodyPr>
            <a:noAutofit/>
          </a:bodyPr>
          <a:lstStyle>
            <a:lvl1pPr marL="0" indent="0">
              <a:lnSpc>
                <a:spcPts val="2600"/>
              </a:lnSpc>
              <a:spcBef>
                <a:spcPts val="0"/>
              </a:spcBef>
              <a:buNone/>
              <a:defRPr sz="1450" b="1">
                <a:solidFill>
                  <a:schemeClr val="bg1"/>
                </a:solidFill>
              </a:defRPr>
            </a:lvl1pPr>
            <a:lvl2pPr marL="271463" indent="0">
              <a:buNone/>
              <a:defRPr/>
            </a:lvl2pPr>
          </a:lstStyle>
          <a:p>
            <a:pPr lvl="0"/>
            <a:r>
              <a:rPr lang="es-ES" dirty="0"/>
              <a:t>Universidadeuropea.com</a:t>
            </a:r>
          </a:p>
        </p:txBody>
      </p:sp>
      <p:sp>
        <p:nvSpPr>
          <p:cNvPr id="16" name="Marcador de texto 6">
            <a:extLst>
              <a:ext uri="{FF2B5EF4-FFF2-40B4-BE49-F238E27FC236}">
                <a16:creationId xmlns:a16="http://schemas.microsoft.com/office/drawing/2014/main" id="{EB186090-37AA-4F50-967D-3BDBD7F875A2}"/>
              </a:ext>
            </a:extLst>
          </p:cNvPr>
          <p:cNvSpPr>
            <a:spLocks noGrp="1"/>
          </p:cNvSpPr>
          <p:nvPr>
            <p:ph type="body" sz="quarter" idx="13" hasCustomPrompt="1"/>
          </p:nvPr>
        </p:nvSpPr>
        <p:spPr>
          <a:xfrm>
            <a:off x="6780854" y="4540842"/>
            <a:ext cx="3048000" cy="416701"/>
          </a:xfrm>
        </p:spPr>
        <p:txBody>
          <a:bodyPr>
            <a:noAutofit/>
          </a:bodyPr>
          <a:lstStyle>
            <a:lvl1pPr marL="0" indent="0">
              <a:lnSpc>
                <a:spcPts val="2600"/>
              </a:lnSpc>
              <a:spcBef>
                <a:spcPts val="0"/>
              </a:spcBef>
              <a:buNone/>
              <a:defRPr sz="1500" b="0">
                <a:solidFill>
                  <a:schemeClr val="bg1"/>
                </a:solidFill>
              </a:defRPr>
            </a:lvl1pPr>
            <a:lvl2pPr marL="271463" indent="0">
              <a:buNone/>
              <a:defRPr/>
            </a:lvl2pPr>
          </a:lstStyle>
          <a:p>
            <a:pPr lvl="0"/>
            <a:r>
              <a:rPr lang="es-ES" dirty="0"/>
              <a:t>Loremipsum@info.com</a:t>
            </a:r>
          </a:p>
        </p:txBody>
      </p:sp>
      <p:sp>
        <p:nvSpPr>
          <p:cNvPr id="17" name="CuadroTexto 16">
            <a:extLst>
              <a:ext uri="{FF2B5EF4-FFF2-40B4-BE49-F238E27FC236}">
                <a16:creationId xmlns:a16="http://schemas.microsoft.com/office/drawing/2014/main" id="{110EE0B2-CBE1-4867-8036-431D8B048DA9}"/>
              </a:ext>
            </a:extLst>
          </p:cNvPr>
          <p:cNvSpPr txBox="1"/>
          <p:nvPr userDrawn="1"/>
        </p:nvSpPr>
        <p:spPr>
          <a:xfrm>
            <a:off x="10692101" y="6706077"/>
            <a:ext cx="1800493" cy="430887"/>
          </a:xfrm>
          <a:prstGeom prst="rect">
            <a:avLst/>
          </a:prstGeom>
          <a:noFill/>
        </p:spPr>
        <p:txBody>
          <a:bodyPr wrap="none" rtlCol="0">
            <a:spAutoFit/>
          </a:bodyPr>
          <a:lstStyle/>
          <a:p>
            <a:r>
              <a:rPr lang="es-ES" sz="2200" b="1" dirty="0">
                <a:solidFill>
                  <a:srgbClr val="1E1E1E"/>
                </a:solidFill>
              </a:rPr>
              <a:t>Ve más allá</a:t>
            </a:r>
          </a:p>
        </p:txBody>
      </p:sp>
      <p:pic>
        <p:nvPicPr>
          <p:cNvPr id="14" name="Gráfico 13">
            <a:extLst>
              <a:ext uri="{FF2B5EF4-FFF2-40B4-BE49-F238E27FC236}">
                <a16:creationId xmlns:a16="http://schemas.microsoft.com/office/drawing/2014/main" id="{85240EFF-F9FA-4BD4-B5F5-57D533E60BB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18038" y="908844"/>
            <a:ext cx="2908056" cy="800100"/>
          </a:xfrm>
          <a:prstGeom prst="rect">
            <a:avLst/>
          </a:prstGeom>
        </p:spPr>
      </p:pic>
    </p:spTree>
    <p:extLst>
      <p:ext uri="{BB962C8B-B14F-4D97-AF65-F5344CB8AC3E}">
        <p14:creationId xmlns:p14="http://schemas.microsoft.com/office/powerpoint/2010/main" val="444324120"/>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ortada Postgrado 02 blanco">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12" name="Gráfico 11">
            <a:extLst>
              <a:ext uri="{FF2B5EF4-FFF2-40B4-BE49-F238E27FC236}">
                <a16:creationId xmlns:a16="http://schemas.microsoft.com/office/drawing/2014/main" id="{CF03BCA2-3200-43B6-9331-514527A1E4E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8038" y="908844"/>
            <a:ext cx="2910840" cy="800100"/>
          </a:xfrm>
          <a:prstGeom prst="rect">
            <a:avLst/>
          </a:prstGeom>
        </p:spPr>
      </p:pic>
      <p:pic>
        <p:nvPicPr>
          <p:cNvPr id="5" name="Imagen 4">
            <a:extLst>
              <a:ext uri="{FF2B5EF4-FFF2-40B4-BE49-F238E27FC236}">
                <a16:creationId xmlns:a16="http://schemas.microsoft.com/office/drawing/2014/main" id="{C3720937-C11B-4355-8352-F40F0B3DB1E5}"/>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 y="0"/>
            <a:ext cx="14630397" cy="8229599"/>
          </a:xfrm>
          <a:prstGeom prst="rect">
            <a:avLst/>
          </a:prstGeom>
        </p:spPr>
      </p:pic>
      <p:sp>
        <p:nvSpPr>
          <p:cNvPr id="13" name="Título 12">
            <a:extLst>
              <a:ext uri="{FF2B5EF4-FFF2-40B4-BE49-F238E27FC236}">
                <a16:creationId xmlns:a16="http://schemas.microsoft.com/office/drawing/2014/main" id="{7690501E-9AAE-4516-A86F-E2ADA3378363}"/>
              </a:ext>
            </a:extLst>
          </p:cNvPr>
          <p:cNvSpPr>
            <a:spLocks noGrp="1"/>
          </p:cNvSpPr>
          <p:nvPr>
            <p:ph type="title" hasCustomPrompt="1"/>
          </p:nvPr>
        </p:nvSpPr>
        <p:spPr>
          <a:xfrm>
            <a:off x="7666679" y="1251634"/>
            <a:ext cx="4902086" cy="927121"/>
          </a:xfrm>
        </p:spPr>
        <p:txBody>
          <a:bodyPr anchor="t">
            <a:normAutofit/>
          </a:bodyPr>
          <a:lstStyle>
            <a:lvl1pPr>
              <a:defRPr sz="6000" b="1">
                <a:solidFill>
                  <a:schemeClr val="bg1"/>
                </a:solidFill>
                <a:latin typeface="Century Gothic" panose="020B0502020202020204" pitchFamily="34" charset="0"/>
              </a:defRPr>
            </a:lvl1pPr>
          </a:lstStyle>
          <a:p>
            <a:r>
              <a:rPr lang="es-ES" dirty="0" err="1"/>
              <a:t>Lorem</a:t>
            </a:r>
            <a:r>
              <a:rPr lang="es-ES" dirty="0"/>
              <a:t> </a:t>
            </a:r>
            <a:r>
              <a:rPr lang="es-ES" dirty="0" err="1"/>
              <a:t>Ipsum</a:t>
            </a:r>
            <a:endParaRPr lang="es-ES" dirty="0"/>
          </a:p>
        </p:txBody>
      </p:sp>
      <p:sp>
        <p:nvSpPr>
          <p:cNvPr id="7" name="Marcador de texto 6">
            <a:extLst>
              <a:ext uri="{FF2B5EF4-FFF2-40B4-BE49-F238E27FC236}">
                <a16:creationId xmlns:a16="http://schemas.microsoft.com/office/drawing/2014/main" id="{4C564307-29AC-4D36-A5E8-3582581DC093}"/>
              </a:ext>
            </a:extLst>
          </p:cNvPr>
          <p:cNvSpPr>
            <a:spLocks noGrp="1"/>
          </p:cNvSpPr>
          <p:nvPr>
            <p:ph type="body" sz="quarter" idx="10" hasCustomPrompt="1"/>
          </p:nvPr>
        </p:nvSpPr>
        <p:spPr>
          <a:xfrm>
            <a:off x="7666679" y="2150745"/>
            <a:ext cx="4902086" cy="696630"/>
          </a:xfrm>
        </p:spPr>
        <p:txBody>
          <a:bodyPr>
            <a:noAutofit/>
          </a:bodyPr>
          <a:lstStyle>
            <a:lvl1pPr marL="0" indent="0">
              <a:lnSpc>
                <a:spcPts val="2600"/>
              </a:lnSpc>
              <a:spcBef>
                <a:spcPts val="0"/>
              </a:spcBef>
              <a:buNone/>
              <a:defRPr sz="2600">
                <a:solidFill>
                  <a:schemeClr val="bg1"/>
                </a:solidFill>
              </a:defRPr>
            </a:lvl1pPr>
            <a:lvl2pPr marL="271463" indent="0">
              <a:buNone/>
              <a:defRPr/>
            </a:lvl2pPr>
          </a:lstStyle>
          <a:p>
            <a:pPr lvl="0"/>
            <a:r>
              <a:rPr lang="es-ES" dirty="0" err="1"/>
              <a:t>Lorem</a:t>
            </a:r>
            <a:r>
              <a:rPr lang="es-ES" dirty="0"/>
              <a:t> </a:t>
            </a:r>
            <a:r>
              <a:rPr lang="es-ES" dirty="0" err="1"/>
              <a:t>ipsumUdae</a:t>
            </a:r>
            <a:r>
              <a:rPr lang="es-ES" dirty="0"/>
              <a:t> </a:t>
            </a:r>
            <a:r>
              <a:rPr lang="es-ES" dirty="0" err="1"/>
              <a:t>voluptatur</a:t>
            </a:r>
            <a:r>
              <a:rPr lang="es-ES" dirty="0"/>
              <a:t>? Pitas </a:t>
            </a:r>
            <a:r>
              <a:rPr lang="es-ES" dirty="0" err="1"/>
              <a:t>dolorem</a:t>
            </a:r>
            <a:endParaRPr lang="es-ES" dirty="0"/>
          </a:p>
        </p:txBody>
      </p:sp>
      <p:sp>
        <p:nvSpPr>
          <p:cNvPr id="17" name="CuadroTexto 16">
            <a:extLst>
              <a:ext uri="{FF2B5EF4-FFF2-40B4-BE49-F238E27FC236}">
                <a16:creationId xmlns:a16="http://schemas.microsoft.com/office/drawing/2014/main" id="{110EE0B2-CBE1-4867-8036-431D8B048DA9}"/>
              </a:ext>
            </a:extLst>
          </p:cNvPr>
          <p:cNvSpPr txBox="1"/>
          <p:nvPr userDrawn="1"/>
        </p:nvSpPr>
        <p:spPr>
          <a:xfrm>
            <a:off x="10692101" y="6706077"/>
            <a:ext cx="1800493" cy="430887"/>
          </a:xfrm>
          <a:prstGeom prst="rect">
            <a:avLst/>
          </a:prstGeom>
          <a:noFill/>
        </p:spPr>
        <p:txBody>
          <a:bodyPr wrap="none" rtlCol="0">
            <a:spAutoFit/>
          </a:bodyPr>
          <a:lstStyle/>
          <a:p>
            <a:r>
              <a:rPr lang="es-ES" sz="2200" b="1" dirty="0">
                <a:solidFill>
                  <a:srgbClr val="1E1E1E"/>
                </a:solidFill>
              </a:rPr>
              <a:t>Ve más allá</a:t>
            </a:r>
          </a:p>
        </p:txBody>
      </p:sp>
      <p:sp>
        <p:nvSpPr>
          <p:cNvPr id="18" name="Marcador de texto 6">
            <a:extLst>
              <a:ext uri="{FF2B5EF4-FFF2-40B4-BE49-F238E27FC236}">
                <a16:creationId xmlns:a16="http://schemas.microsoft.com/office/drawing/2014/main" id="{E9E87237-2393-4708-BB01-402743EEE83D}"/>
              </a:ext>
            </a:extLst>
          </p:cNvPr>
          <p:cNvSpPr>
            <a:spLocks noGrp="1"/>
          </p:cNvSpPr>
          <p:nvPr>
            <p:ph type="body" sz="quarter" idx="11" hasCustomPrompt="1"/>
          </p:nvPr>
        </p:nvSpPr>
        <p:spPr>
          <a:xfrm>
            <a:off x="6780854" y="4301138"/>
            <a:ext cx="3048000" cy="416701"/>
          </a:xfrm>
        </p:spPr>
        <p:txBody>
          <a:bodyPr>
            <a:noAutofit/>
          </a:bodyPr>
          <a:lstStyle>
            <a:lvl1pPr marL="0" indent="0">
              <a:lnSpc>
                <a:spcPts val="2600"/>
              </a:lnSpc>
              <a:spcBef>
                <a:spcPts val="0"/>
              </a:spcBef>
              <a:buNone/>
              <a:defRPr sz="2200" b="1">
                <a:solidFill>
                  <a:schemeClr val="bg1"/>
                </a:solidFill>
              </a:defRPr>
            </a:lvl1pPr>
            <a:lvl2pPr marL="271463" indent="0">
              <a:buNone/>
              <a:defRPr/>
            </a:lvl2pPr>
          </a:lstStyle>
          <a:p>
            <a:pPr lvl="0"/>
            <a:r>
              <a:rPr lang="es-ES" dirty="0" err="1"/>
              <a:t>Lorem</a:t>
            </a:r>
            <a:r>
              <a:rPr lang="es-ES" dirty="0"/>
              <a:t> </a:t>
            </a:r>
            <a:r>
              <a:rPr lang="es-ES" dirty="0" err="1"/>
              <a:t>Ipsum</a:t>
            </a:r>
            <a:endParaRPr lang="es-ES" dirty="0"/>
          </a:p>
        </p:txBody>
      </p:sp>
      <p:sp>
        <p:nvSpPr>
          <p:cNvPr id="19" name="Marcador de texto 6">
            <a:extLst>
              <a:ext uri="{FF2B5EF4-FFF2-40B4-BE49-F238E27FC236}">
                <a16:creationId xmlns:a16="http://schemas.microsoft.com/office/drawing/2014/main" id="{097452DD-1D24-4B73-8871-9E287BD51F86}"/>
              </a:ext>
            </a:extLst>
          </p:cNvPr>
          <p:cNvSpPr>
            <a:spLocks noGrp="1"/>
          </p:cNvSpPr>
          <p:nvPr>
            <p:ph type="body" sz="quarter" idx="12" hasCustomPrompt="1"/>
          </p:nvPr>
        </p:nvSpPr>
        <p:spPr>
          <a:xfrm>
            <a:off x="6780854" y="4931658"/>
            <a:ext cx="3048000" cy="416701"/>
          </a:xfrm>
        </p:spPr>
        <p:txBody>
          <a:bodyPr>
            <a:noAutofit/>
          </a:bodyPr>
          <a:lstStyle>
            <a:lvl1pPr marL="0" indent="0">
              <a:lnSpc>
                <a:spcPts val="2600"/>
              </a:lnSpc>
              <a:spcBef>
                <a:spcPts val="0"/>
              </a:spcBef>
              <a:buNone/>
              <a:defRPr sz="1450" b="1">
                <a:solidFill>
                  <a:schemeClr val="bg1"/>
                </a:solidFill>
              </a:defRPr>
            </a:lvl1pPr>
            <a:lvl2pPr marL="271463" indent="0">
              <a:buNone/>
              <a:defRPr/>
            </a:lvl2pPr>
          </a:lstStyle>
          <a:p>
            <a:pPr lvl="0"/>
            <a:r>
              <a:rPr lang="es-ES" dirty="0"/>
              <a:t>Universidadeuropea.com</a:t>
            </a:r>
          </a:p>
        </p:txBody>
      </p:sp>
      <p:sp>
        <p:nvSpPr>
          <p:cNvPr id="20" name="Marcador de texto 6">
            <a:extLst>
              <a:ext uri="{FF2B5EF4-FFF2-40B4-BE49-F238E27FC236}">
                <a16:creationId xmlns:a16="http://schemas.microsoft.com/office/drawing/2014/main" id="{4205B8DF-49CC-416F-8134-594BDF042D5E}"/>
              </a:ext>
            </a:extLst>
          </p:cNvPr>
          <p:cNvSpPr>
            <a:spLocks noGrp="1"/>
          </p:cNvSpPr>
          <p:nvPr>
            <p:ph type="body" sz="quarter" idx="13" hasCustomPrompt="1"/>
          </p:nvPr>
        </p:nvSpPr>
        <p:spPr>
          <a:xfrm>
            <a:off x="6780854" y="4540842"/>
            <a:ext cx="3048000" cy="416701"/>
          </a:xfrm>
        </p:spPr>
        <p:txBody>
          <a:bodyPr>
            <a:noAutofit/>
          </a:bodyPr>
          <a:lstStyle>
            <a:lvl1pPr marL="0" indent="0">
              <a:lnSpc>
                <a:spcPts val="2600"/>
              </a:lnSpc>
              <a:spcBef>
                <a:spcPts val="0"/>
              </a:spcBef>
              <a:buNone/>
              <a:defRPr sz="1500" b="0">
                <a:solidFill>
                  <a:schemeClr val="bg1"/>
                </a:solidFill>
              </a:defRPr>
            </a:lvl1pPr>
            <a:lvl2pPr marL="271463" indent="0">
              <a:buNone/>
              <a:defRPr/>
            </a:lvl2pPr>
          </a:lstStyle>
          <a:p>
            <a:pPr lvl="0"/>
            <a:r>
              <a:rPr lang="es-ES" dirty="0"/>
              <a:t>Loremipsum@info.com</a:t>
            </a:r>
          </a:p>
        </p:txBody>
      </p:sp>
    </p:spTree>
    <p:extLst>
      <p:ext uri="{BB962C8B-B14F-4D97-AF65-F5344CB8AC3E}">
        <p14:creationId xmlns:p14="http://schemas.microsoft.com/office/powerpoint/2010/main" val="243143044"/>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ortada Postgrado 03 rojo">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9" name="Gráfico 8">
            <a:extLst>
              <a:ext uri="{FF2B5EF4-FFF2-40B4-BE49-F238E27FC236}">
                <a16:creationId xmlns:a16="http://schemas.microsoft.com/office/drawing/2014/main" id="{358086F5-BD6F-4A53-B017-4BA2C380D80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4630400" cy="8229600"/>
          </a:xfrm>
          <a:prstGeom prst="rect">
            <a:avLst/>
          </a:prstGeom>
        </p:spPr>
      </p:pic>
      <p:sp>
        <p:nvSpPr>
          <p:cNvPr id="13" name="Título 12">
            <a:extLst>
              <a:ext uri="{FF2B5EF4-FFF2-40B4-BE49-F238E27FC236}">
                <a16:creationId xmlns:a16="http://schemas.microsoft.com/office/drawing/2014/main" id="{7690501E-9AAE-4516-A86F-E2ADA3378363}"/>
              </a:ext>
            </a:extLst>
          </p:cNvPr>
          <p:cNvSpPr>
            <a:spLocks noGrp="1"/>
          </p:cNvSpPr>
          <p:nvPr>
            <p:ph type="title" hasCustomPrompt="1"/>
          </p:nvPr>
        </p:nvSpPr>
        <p:spPr>
          <a:xfrm>
            <a:off x="1279093" y="2877701"/>
            <a:ext cx="4902086" cy="927121"/>
          </a:xfrm>
        </p:spPr>
        <p:txBody>
          <a:bodyPr anchor="t">
            <a:normAutofit/>
          </a:bodyPr>
          <a:lstStyle>
            <a:lvl1pPr>
              <a:defRPr sz="6000" b="1">
                <a:solidFill>
                  <a:schemeClr val="bg1"/>
                </a:solidFill>
                <a:latin typeface="Century Gothic" panose="020B0502020202020204" pitchFamily="34" charset="0"/>
              </a:defRPr>
            </a:lvl1pPr>
          </a:lstStyle>
          <a:p>
            <a:r>
              <a:rPr lang="es-ES" dirty="0" err="1"/>
              <a:t>Lorem</a:t>
            </a:r>
            <a:r>
              <a:rPr lang="es-ES" dirty="0"/>
              <a:t> </a:t>
            </a:r>
            <a:r>
              <a:rPr lang="es-ES" dirty="0" err="1"/>
              <a:t>Ipsum</a:t>
            </a:r>
            <a:endParaRPr lang="es-ES" dirty="0"/>
          </a:p>
        </p:txBody>
      </p:sp>
      <p:sp>
        <p:nvSpPr>
          <p:cNvPr id="7" name="Marcador de texto 6">
            <a:extLst>
              <a:ext uri="{FF2B5EF4-FFF2-40B4-BE49-F238E27FC236}">
                <a16:creationId xmlns:a16="http://schemas.microsoft.com/office/drawing/2014/main" id="{4C564307-29AC-4D36-A5E8-3582581DC093}"/>
              </a:ext>
            </a:extLst>
          </p:cNvPr>
          <p:cNvSpPr>
            <a:spLocks noGrp="1"/>
          </p:cNvSpPr>
          <p:nvPr>
            <p:ph type="body" sz="quarter" idx="10" hasCustomPrompt="1"/>
          </p:nvPr>
        </p:nvSpPr>
        <p:spPr>
          <a:xfrm>
            <a:off x="1279093" y="3776812"/>
            <a:ext cx="4902086" cy="696630"/>
          </a:xfrm>
        </p:spPr>
        <p:txBody>
          <a:bodyPr>
            <a:noAutofit/>
          </a:bodyPr>
          <a:lstStyle>
            <a:lvl1pPr marL="0" indent="0">
              <a:lnSpc>
                <a:spcPts val="2600"/>
              </a:lnSpc>
              <a:spcBef>
                <a:spcPts val="0"/>
              </a:spcBef>
              <a:buNone/>
              <a:defRPr sz="2600">
                <a:solidFill>
                  <a:schemeClr val="bg1"/>
                </a:solidFill>
              </a:defRPr>
            </a:lvl1pPr>
            <a:lvl2pPr marL="271463" indent="0">
              <a:buNone/>
              <a:defRPr/>
            </a:lvl2pPr>
          </a:lstStyle>
          <a:p>
            <a:pPr lvl="0"/>
            <a:r>
              <a:rPr lang="es-ES" dirty="0" err="1"/>
              <a:t>Lorem</a:t>
            </a:r>
            <a:r>
              <a:rPr lang="es-ES" dirty="0"/>
              <a:t> </a:t>
            </a:r>
            <a:r>
              <a:rPr lang="es-ES" dirty="0" err="1"/>
              <a:t>ipsumUdae</a:t>
            </a:r>
            <a:r>
              <a:rPr lang="es-ES" dirty="0"/>
              <a:t> </a:t>
            </a:r>
            <a:r>
              <a:rPr lang="es-ES" dirty="0" err="1"/>
              <a:t>voluptatur</a:t>
            </a:r>
            <a:r>
              <a:rPr lang="es-ES" dirty="0"/>
              <a:t>? Pitas </a:t>
            </a:r>
            <a:r>
              <a:rPr lang="es-ES" dirty="0" err="1"/>
              <a:t>dolorem</a:t>
            </a:r>
            <a:endParaRPr lang="es-ES" dirty="0"/>
          </a:p>
        </p:txBody>
      </p:sp>
      <p:sp>
        <p:nvSpPr>
          <p:cNvPr id="17" name="CuadroTexto 16">
            <a:extLst>
              <a:ext uri="{FF2B5EF4-FFF2-40B4-BE49-F238E27FC236}">
                <a16:creationId xmlns:a16="http://schemas.microsoft.com/office/drawing/2014/main" id="{110EE0B2-CBE1-4867-8036-431D8B048DA9}"/>
              </a:ext>
            </a:extLst>
          </p:cNvPr>
          <p:cNvSpPr txBox="1"/>
          <p:nvPr userDrawn="1"/>
        </p:nvSpPr>
        <p:spPr>
          <a:xfrm>
            <a:off x="2728291" y="6706077"/>
            <a:ext cx="1800493" cy="430887"/>
          </a:xfrm>
          <a:prstGeom prst="rect">
            <a:avLst/>
          </a:prstGeom>
          <a:noFill/>
        </p:spPr>
        <p:txBody>
          <a:bodyPr wrap="none" rtlCol="0">
            <a:spAutoFit/>
          </a:bodyPr>
          <a:lstStyle/>
          <a:p>
            <a:r>
              <a:rPr lang="es-ES" sz="2200" b="1" dirty="0">
                <a:solidFill>
                  <a:srgbClr val="1E1E1E"/>
                </a:solidFill>
              </a:rPr>
              <a:t>Ve más allá</a:t>
            </a:r>
          </a:p>
        </p:txBody>
      </p:sp>
      <p:sp>
        <p:nvSpPr>
          <p:cNvPr id="18" name="Marcador de texto 6">
            <a:extLst>
              <a:ext uri="{FF2B5EF4-FFF2-40B4-BE49-F238E27FC236}">
                <a16:creationId xmlns:a16="http://schemas.microsoft.com/office/drawing/2014/main" id="{E9E87237-2393-4708-BB01-402743EEE83D}"/>
              </a:ext>
            </a:extLst>
          </p:cNvPr>
          <p:cNvSpPr>
            <a:spLocks noGrp="1"/>
          </p:cNvSpPr>
          <p:nvPr>
            <p:ph type="body" sz="quarter" idx="11" hasCustomPrompt="1"/>
          </p:nvPr>
        </p:nvSpPr>
        <p:spPr>
          <a:xfrm>
            <a:off x="4400512" y="5085019"/>
            <a:ext cx="3048000" cy="416701"/>
          </a:xfrm>
        </p:spPr>
        <p:txBody>
          <a:bodyPr>
            <a:noAutofit/>
          </a:bodyPr>
          <a:lstStyle>
            <a:lvl1pPr marL="0" indent="0">
              <a:lnSpc>
                <a:spcPts val="2600"/>
              </a:lnSpc>
              <a:spcBef>
                <a:spcPts val="0"/>
              </a:spcBef>
              <a:buNone/>
              <a:defRPr sz="2200" b="1">
                <a:solidFill>
                  <a:schemeClr val="bg1"/>
                </a:solidFill>
              </a:defRPr>
            </a:lvl1pPr>
            <a:lvl2pPr marL="271463" indent="0">
              <a:buNone/>
              <a:defRPr/>
            </a:lvl2pPr>
          </a:lstStyle>
          <a:p>
            <a:pPr lvl="0"/>
            <a:r>
              <a:rPr lang="es-ES" dirty="0" err="1"/>
              <a:t>Lorem</a:t>
            </a:r>
            <a:r>
              <a:rPr lang="es-ES" dirty="0"/>
              <a:t> </a:t>
            </a:r>
            <a:r>
              <a:rPr lang="es-ES" dirty="0" err="1"/>
              <a:t>Ipsum</a:t>
            </a:r>
            <a:endParaRPr lang="es-ES" dirty="0"/>
          </a:p>
        </p:txBody>
      </p:sp>
      <p:sp>
        <p:nvSpPr>
          <p:cNvPr id="19" name="Marcador de texto 6">
            <a:extLst>
              <a:ext uri="{FF2B5EF4-FFF2-40B4-BE49-F238E27FC236}">
                <a16:creationId xmlns:a16="http://schemas.microsoft.com/office/drawing/2014/main" id="{097452DD-1D24-4B73-8871-9E287BD51F86}"/>
              </a:ext>
            </a:extLst>
          </p:cNvPr>
          <p:cNvSpPr>
            <a:spLocks noGrp="1"/>
          </p:cNvSpPr>
          <p:nvPr>
            <p:ph type="body" sz="quarter" idx="12" hasCustomPrompt="1"/>
          </p:nvPr>
        </p:nvSpPr>
        <p:spPr>
          <a:xfrm>
            <a:off x="4400512" y="5715539"/>
            <a:ext cx="3048000" cy="416701"/>
          </a:xfrm>
        </p:spPr>
        <p:txBody>
          <a:bodyPr>
            <a:noAutofit/>
          </a:bodyPr>
          <a:lstStyle>
            <a:lvl1pPr marL="0" indent="0">
              <a:lnSpc>
                <a:spcPts val="2600"/>
              </a:lnSpc>
              <a:spcBef>
                <a:spcPts val="0"/>
              </a:spcBef>
              <a:buNone/>
              <a:defRPr sz="1450" b="1">
                <a:solidFill>
                  <a:schemeClr val="bg1"/>
                </a:solidFill>
              </a:defRPr>
            </a:lvl1pPr>
            <a:lvl2pPr marL="271463" indent="0">
              <a:buNone/>
              <a:defRPr/>
            </a:lvl2pPr>
          </a:lstStyle>
          <a:p>
            <a:pPr lvl="0"/>
            <a:r>
              <a:rPr lang="es-ES" dirty="0"/>
              <a:t>Universidadeuropea.com</a:t>
            </a:r>
          </a:p>
        </p:txBody>
      </p:sp>
      <p:sp>
        <p:nvSpPr>
          <p:cNvPr id="20" name="Marcador de texto 6">
            <a:extLst>
              <a:ext uri="{FF2B5EF4-FFF2-40B4-BE49-F238E27FC236}">
                <a16:creationId xmlns:a16="http://schemas.microsoft.com/office/drawing/2014/main" id="{4205B8DF-49CC-416F-8134-594BDF042D5E}"/>
              </a:ext>
            </a:extLst>
          </p:cNvPr>
          <p:cNvSpPr>
            <a:spLocks noGrp="1"/>
          </p:cNvSpPr>
          <p:nvPr>
            <p:ph type="body" sz="quarter" idx="13" hasCustomPrompt="1"/>
          </p:nvPr>
        </p:nvSpPr>
        <p:spPr>
          <a:xfrm>
            <a:off x="4400512" y="5324723"/>
            <a:ext cx="3048000" cy="416701"/>
          </a:xfrm>
        </p:spPr>
        <p:txBody>
          <a:bodyPr>
            <a:noAutofit/>
          </a:bodyPr>
          <a:lstStyle>
            <a:lvl1pPr marL="0" indent="0">
              <a:lnSpc>
                <a:spcPts val="2600"/>
              </a:lnSpc>
              <a:spcBef>
                <a:spcPts val="0"/>
              </a:spcBef>
              <a:buNone/>
              <a:defRPr sz="1500" b="0">
                <a:solidFill>
                  <a:schemeClr val="bg1"/>
                </a:solidFill>
              </a:defRPr>
            </a:lvl1pPr>
            <a:lvl2pPr marL="271463" indent="0">
              <a:buNone/>
              <a:defRPr/>
            </a:lvl2pPr>
          </a:lstStyle>
          <a:p>
            <a:pPr lvl="0"/>
            <a:r>
              <a:rPr lang="es-ES" dirty="0"/>
              <a:t>Loremipsum@info.com</a:t>
            </a:r>
          </a:p>
        </p:txBody>
      </p:sp>
      <p:pic>
        <p:nvPicPr>
          <p:cNvPr id="11" name="Gráfico 10">
            <a:extLst>
              <a:ext uri="{FF2B5EF4-FFF2-40B4-BE49-F238E27FC236}">
                <a16:creationId xmlns:a16="http://schemas.microsoft.com/office/drawing/2014/main" id="{8E8927FA-4CB0-4C74-9670-4CC6D2AE6CA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18038" y="908844"/>
            <a:ext cx="2908056" cy="800100"/>
          </a:xfrm>
          <a:prstGeom prst="rect">
            <a:avLst/>
          </a:prstGeom>
        </p:spPr>
      </p:pic>
    </p:spTree>
    <p:extLst>
      <p:ext uri="{BB962C8B-B14F-4D97-AF65-F5344CB8AC3E}">
        <p14:creationId xmlns:p14="http://schemas.microsoft.com/office/powerpoint/2010/main" val="3442821918"/>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ortada Postgrado 03 blanco">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11" name="Gráfico 10">
            <a:extLst>
              <a:ext uri="{FF2B5EF4-FFF2-40B4-BE49-F238E27FC236}">
                <a16:creationId xmlns:a16="http://schemas.microsoft.com/office/drawing/2014/main" id="{668F97EE-AC5B-4F08-BEB0-4F185B1FEC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8038" y="908844"/>
            <a:ext cx="2910840" cy="800100"/>
          </a:xfrm>
          <a:prstGeom prst="rect">
            <a:avLst/>
          </a:prstGeom>
        </p:spPr>
      </p:pic>
      <p:pic>
        <p:nvPicPr>
          <p:cNvPr id="6" name="Gráfico 5">
            <a:extLst>
              <a:ext uri="{FF2B5EF4-FFF2-40B4-BE49-F238E27FC236}">
                <a16:creationId xmlns:a16="http://schemas.microsoft.com/office/drawing/2014/main" id="{81D94336-38A4-4BE4-B68C-C583816EAD7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14630400" cy="8229600"/>
          </a:xfrm>
          <a:prstGeom prst="rect">
            <a:avLst/>
          </a:prstGeom>
        </p:spPr>
      </p:pic>
      <p:sp>
        <p:nvSpPr>
          <p:cNvPr id="13" name="Título 12">
            <a:extLst>
              <a:ext uri="{FF2B5EF4-FFF2-40B4-BE49-F238E27FC236}">
                <a16:creationId xmlns:a16="http://schemas.microsoft.com/office/drawing/2014/main" id="{7690501E-9AAE-4516-A86F-E2ADA3378363}"/>
              </a:ext>
            </a:extLst>
          </p:cNvPr>
          <p:cNvSpPr>
            <a:spLocks noGrp="1"/>
          </p:cNvSpPr>
          <p:nvPr>
            <p:ph type="title" hasCustomPrompt="1"/>
          </p:nvPr>
        </p:nvSpPr>
        <p:spPr>
          <a:xfrm>
            <a:off x="1279093" y="2877701"/>
            <a:ext cx="4902086" cy="927121"/>
          </a:xfrm>
        </p:spPr>
        <p:txBody>
          <a:bodyPr anchor="t">
            <a:normAutofit/>
          </a:bodyPr>
          <a:lstStyle>
            <a:lvl1pPr>
              <a:defRPr sz="6000" b="1">
                <a:solidFill>
                  <a:schemeClr val="bg1"/>
                </a:solidFill>
                <a:latin typeface="Century Gothic" panose="020B0502020202020204" pitchFamily="34" charset="0"/>
              </a:defRPr>
            </a:lvl1pPr>
          </a:lstStyle>
          <a:p>
            <a:r>
              <a:rPr lang="es-ES" dirty="0" err="1"/>
              <a:t>Lorem</a:t>
            </a:r>
            <a:r>
              <a:rPr lang="es-ES" dirty="0"/>
              <a:t> </a:t>
            </a:r>
            <a:r>
              <a:rPr lang="es-ES" dirty="0" err="1"/>
              <a:t>Ipsum</a:t>
            </a:r>
            <a:endParaRPr lang="es-ES" dirty="0"/>
          </a:p>
        </p:txBody>
      </p:sp>
      <p:sp>
        <p:nvSpPr>
          <p:cNvPr id="7" name="Marcador de texto 6">
            <a:extLst>
              <a:ext uri="{FF2B5EF4-FFF2-40B4-BE49-F238E27FC236}">
                <a16:creationId xmlns:a16="http://schemas.microsoft.com/office/drawing/2014/main" id="{4C564307-29AC-4D36-A5E8-3582581DC093}"/>
              </a:ext>
            </a:extLst>
          </p:cNvPr>
          <p:cNvSpPr>
            <a:spLocks noGrp="1"/>
          </p:cNvSpPr>
          <p:nvPr>
            <p:ph type="body" sz="quarter" idx="10" hasCustomPrompt="1"/>
          </p:nvPr>
        </p:nvSpPr>
        <p:spPr>
          <a:xfrm>
            <a:off x="1279093" y="3776812"/>
            <a:ext cx="4902086" cy="696630"/>
          </a:xfrm>
        </p:spPr>
        <p:txBody>
          <a:bodyPr>
            <a:noAutofit/>
          </a:bodyPr>
          <a:lstStyle>
            <a:lvl1pPr marL="0" indent="0">
              <a:lnSpc>
                <a:spcPts val="2600"/>
              </a:lnSpc>
              <a:spcBef>
                <a:spcPts val="0"/>
              </a:spcBef>
              <a:buNone/>
              <a:defRPr sz="2600">
                <a:solidFill>
                  <a:schemeClr val="bg1"/>
                </a:solidFill>
              </a:defRPr>
            </a:lvl1pPr>
            <a:lvl2pPr marL="271463" indent="0">
              <a:buNone/>
              <a:defRPr/>
            </a:lvl2pPr>
          </a:lstStyle>
          <a:p>
            <a:pPr lvl="0"/>
            <a:r>
              <a:rPr lang="es-ES" dirty="0" err="1"/>
              <a:t>Lorem</a:t>
            </a:r>
            <a:r>
              <a:rPr lang="es-ES" dirty="0"/>
              <a:t> </a:t>
            </a:r>
            <a:r>
              <a:rPr lang="es-ES" dirty="0" err="1"/>
              <a:t>ipsumUdae</a:t>
            </a:r>
            <a:r>
              <a:rPr lang="es-ES" dirty="0"/>
              <a:t> </a:t>
            </a:r>
            <a:r>
              <a:rPr lang="es-ES" dirty="0" err="1"/>
              <a:t>voluptatur</a:t>
            </a:r>
            <a:r>
              <a:rPr lang="es-ES" dirty="0"/>
              <a:t>? Pitas </a:t>
            </a:r>
            <a:r>
              <a:rPr lang="es-ES" dirty="0" err="1"/>
              <a:t>dolorem</a:t>
            </a:r>
            <a:endParaRPr lang="es-ES" dirty="0"/>
          </a:p>
        </p:txBody>
      </p:sp>
      <p:sp>
        <p:nvSpPr>
          <p:cNvPr id="17" name="CuadroTexto 16">
            <a:extLst>
              <a:ext uri="{FF2B5EF4-FFF2-40B4-BE49-F238E27FC236}">
                <a16:creationId xmlns:a16="http://schemas.microsoft.com/office/drawing/2014/main" id="{110EE0B2-CBE1-4867-8036-431D8B048DA9}"/>
              </a:ext>
            </a:extLst>
          </p:cNvPr>
          <p:cNvSpPr txBox="1"/>
          <p:nvPr userDrawn="1"/>
        </p:nvSpPr>
        <p:spPr>
          <a:xfrm>
            <a:off x="2728291" y="6706077"/>
            <a:ext cx="1800493" cy="430887"/>
          </a:xfrm>
          <a:prstGeom prst="rect">
            <a:avLst/>
          </a:prstGeom>
          <a:noFill/>
        </p:spPr>
        <p:txBody>
          <a:bodyPr wrap="none" rtlCol="0">
            <a:spAutoFit/>
          </a:bodyPr>
          <a:lstStyle/>
          <a:p>
            <a:r>
              <a:rPr lang="es-ES" sz="2200" b="1" dirty="0">
                <a:solidFill>
                  <a:srgbClr val="1E1E1E"/>
                </a:solidFill>
              </a:rPr>
              <a:t>Ve más allá</a:t>
            </a:r>
          </a:p>
        </p:txBody>
      </p:sp>
      <p:sp>
        <p:nvSpPr>
          <p:cNvPr id="18" name="Marcador de texto 6">
            <a:extLst>
              <a:ext uri="{FF2B5EF4-FFF2-40B4-BE49-F238E27FC236}">
                <a16:creationId xmlns:a16="http://schemas.microsoft.com/office/drawing/2014/main" id="{E9E87237-2393-4708-BB01-402743EEE83D}"/>
              </a:ext>
            </a:extLst>
          </p:cNvPr>
          <p:cNvSpPr>
            <a:spLocks noGrp="1"/>
          </p:cNvSpPr>
          <p:nvPr>
            <p:ph type="body" sz="quarter" idx="11" hasCustomPrompt="1"/>
          </p:nvPr>
        </p:nvSpPr>
        <p:spPr>
          <a:xfrm>
            <a:off x="4400512" y="5085019"/>
            <a:ext cx="3048000" cy="416701"/>
          </a:xfrm>
        </p:spPr>
        <p:txBody>
          <a:bodyPr>
            <a:noAutofit/>
          </a:bodyPr>
          <a:lstStyle>
            <a:lvl1pPr marL="0" indent="0">
              <a:lnSpc>
                <a:spcPts val="2600"/>
              </a:lnSpc>
              <a:spcBef>
                <a:spcPts val="0"/>
              </a:spcBef>
              <a:buNone/>
              <a:defRPr sz="2200" b="1">
                <a:solidFill>
                  <a:schemeClr val="bg1"/>
                </a:solidFill>
              </a:defRPr>
            </a:lvl1pPr>
            <a:lvl2pPr marL="271463" indent="0">
              <a:buNone/>
              <a:defRPr/>
            </a:lvl2pPr>
          </a:lstStyle>
          <a:p>
            <a:pPr lvl="0"/>
            <a:r>
              <a:rPr lang="es-ES" dirty="0" err="1"/>
              <a:t>Lorem</a:t>
            </a:r>
            <a:r>
              <a:rPr lang="es-ES" dirty="0"/>
              <a:t> </a:t>
            </a:r>
            <a:r>
              <a:rPr lang="es-ES" dirty="0" err="1"/>
              <a:t>Ipsum</a:t>
            </a:r>
            <a:endParaRPr lang="es-ES" dirty="0"/>
          </a:p>
        </p:txBody>
      </p:sp>
      <p:sp>
        <p:nvSpPr>
          <p:cNvPr id="19" name="Marcador de texto 6">
            <a:extLst>
              <a:ext uri="{FF2B5EF4-FFF2-40B4-BE49-F238E27FC236}">
                <a16:creationId xmlns:a16="http://schemas.microsoft.com/office/drawing/2014/main" id="{097452DD-1D24-4B73-8871-9E287BD51F86}"/>
              </a:ext>
            </a:extLst>
          </p:cNvPr>
          <p:cNvSpPr>
            <a:spLocks noGrp="1"/>
          </p:cNvSpPr>
          <p:nvPr>
            <p:ph type="body" sz="quarter" idx="12" hasCustomPrompt="1"/>
          </p:nvPr>
        </p:nvSpPr>
        <p:spPr>
          <a:xfrm>
            <a:off x="4400512" y="5715539"/>
            <a:ext cx="3048000" cy="416701"/>
          </a:xfrm>
        </p:spPr>
        <p:txBody>
          <a:bodyPr>
            <a:noAutofit/>
          </a:bodyPr>
          <a:lstStyle>
            <a:lvl1pPr marL="0" indent="0">
              <a:lnSpc>
                <a:spcPts val="2600"/>
              </a:lnSpc>
              <a:spcBef>
                <a:spcPts val="0"/>
              </a:spcBef>
              <a:buNone/>
              <a:defRPr sz="1450" b="1">
                <a:solidFill>
                  <a:schemeClr val="bg1"/>
                </a:solidFill>
              </a:defRPr>
            </a:lvl1pPr>
            <a:lvl2pPr marL="271463" indent="0">
              <a:buNone/>
              <a:defRPr/>
            </a:lvl2pPr>
          </a:lstStyle>
          <a:p>
            <a:pPr lvl="0"/>
            <a:r>
              <a:rPr lang="es-ES" dirty="0"/>
              <a:t>Universidadeuropea.com</a:t>
            </a:r>
          </a:p>
        </p:txBody>
      </p:sp>
      <p:sp>
        <p:nvSpPr>
          <p:cNvPr id="20" name="Marcador de texto 6">
            <a:extLst>
              <a:ext uri="{FF2B5EF4-FFF2-40B4-BE49-F238E27FC236}">
                <a16:creationId xmlns:a16="http://schemas.microsoft.com/office/drawing/2014/main" id="{4205B8DF-49CC-416F-8134-594BDF042D5E}"/>
              </a:ext>
            </a:extLst>
          </p:cNvPr>
          <p:cNvSpPr>
            <a:spLocks noGrp="1"/>
          </p:cNvSpPr>
          <p:nvPr>
            <p:ph type="body" sz="quarter" idx="13" hasCustomPrompt="1"/>
          </p:nvPr>
        </p:nvSpPr>
        <p:spPr>
          <a:xfrm>
            <a:off x="4400512" y="5324723"/>
            <a:ext cx="3048000" cy="416701"/>
          </a:xfrm>
        </p:spPr>
        <p:txBody>
          <a:bodyPr>
            <a:noAutofit/>
          </a:bodyPr>
          <a:lstStyle>
            <a:lvl1pPr marL="0" indent="0">
              <a:lnSpc>
                <a:spcPts val="2600"/>
              </a:lnSpc>
              <a:spcBef>
                <a:spcPts val="0"/>
              </a:spcBef>
              <a:buNone/>
              <a:defRPr sz="1500" b="0">
                <a:solidFill>
                  <a:schemeClr val="bg1"/>
                </a:solidFill>
              </a:defRPr>
            </a:lvl1pPr>
            <a:lvl2pPr marL="271463" indent="0">
              <a:buNone/>
              <a:defRPr/>
            </a:lvl2pPr>
          </a:lstStyle>
          <a:p>
            <a:pPr lvl="0"/>
            <a:r>
              <a:rPr lang="es-ES" dirty="0"/>
              <a:t>Loremipsum@info.com</a:t>
            </a:r>
          </a:p>
        </p:txBody>
      </p:sp>
    </p:spTree>
    <p:extLst>
      <p:ext uri="{BB962C8B-B14F-4D97-AF65-F5344CB8AC3E}">
        <p14:creationId xmlns:p14="http://schemas.microsoft.com/office/powerpoint/2010/main" val="2941962926"/>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dice">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25449B5B-E8A3-47B9-BE8C-1442A097B9D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4630399" cy="8229600"/>
          </a:xfrm>
          <a:prstGeom prst="rect">
            <a:avLst/>
          </a:prstGeom>
        </p:spPr>
      </p:pic>
      <p:sp>
        <p:nvSpPr>
          <p:cNvPr id="2" name="Title 1"/>
          <p:cNvSpPr>
            <a:spLocks noGrp="1"/>
          </p:cNvSpPr>
          <p:nvPr>
            <p:ph type="title" hasCustomPrompt="1"/>
          </p:nvPr>
        </p:nvSpPr>
        <p:spPr>
          <a:xfrm>
            <a:off x="1604151" y="847865"/>
            <a:ext cx="4424116" cy="1221317"/>
          </a:xfrm>
        </p:spPr>
        <p:txBody>
          <a:bodyPr>
            <a:normAutofit/>
          </a:bodyPr>
          <a:lstStyle>
            <a:lvl1pPr>
              <a:defRPr sz="6300"/>
            </a:lvl1pPr>
          </a:lstStyle>
          <a:p>
            <a:r>
              <a:rPr lang="es-ES" dirty="0"/>
              <a:t>Índice</a:t>
            </a:r>
            <a:endParaRPr lang="en-US" dirty="0"/>
          </a:p>
        </p:txBody>
      </p:sp>
      <p:sp>
        <p:nvSpPr>
          <p:cNvPr id="21" name="Marcador de texto 20">
            <a:extLst>
              <a:ext uri="{FF2B5EF4-FFF2-40B4-BE49-F238E27FC236}">
                <a16:creationId xmlns:a16="http://schemas.microsoft.com/office/drawing/2014/main" id="{B8C616AF-0352-4AE7-BD28-0925BB5C1682}"/>
              </a:ext>
            </a:extLst>
          </p:cNvPr>
          <p:cNvSpPr>
            <a:spLocks noGrp="1"/>
          </p:cNvSpPr>
          <p:nvPr>
            <p:ph type="body" sz="quarter" idx="15" hasCustomPrompt="1"/>
          </p:nvPr>
        </p:nvSpPr>
        <p:spPr>
          <a:xfrm>
            <a:off x="2416706" y="2274535"/>
            <a:ext cx="8093250" cy="4295598"/>
          </a:xfrm>
        </p:spPr>
        <p:txBody>
          <a:bodyPr/>
          <a:lstStyle>
            <a:lvl1pPr defTabSz="7180263">
              <a:tabLst/>
              <a:defRPr/>
            </a:lvl1pPr>
            <a:lvl2pPr defTabSz="2014538">
              <a:tabLst>
                <a:tab pos="7180263" algn="l"/>
              </a:tabLst>
              <a:defRPr/>
            </a:lvl2pPr>
          </a:lstStyle>
          <a:p>
            <a:pPr lvl="0"/>
            <a:r>
              <a:rPr lang="es-ES" dirty="0" err="1"/>
              <a:t>Lorem</a:t>
            </a:r>
            <a:r>
              <a:rPr lang="es-ES" dirty="0"/>
              <a:t> </a:t>
            </a:r>
            <a:r>
              <a:rPr lang="es-ES" dirty="0" err="1"/>
              <a:t>ipsum</a:t>
            </a:r>
            <a:r>
              <a:rPr lang="es-ES" dirty="0"/>
              <a:t>	01</a:t>
            </a:r>
          </a:p>
          <a:p>
            <a:pPr lvl="1"/>
            <a:r>
              <a:rPr lang="es-ES" dirty="0" err="1"/>
              <a:t>Lorem</a:t>
            </a:r>
            <a:r>
              <a:rPr lang="es-ES" dirty="0"/>
              <a:t> </a:t>
            </a:r>
            <a:r>
              <a:rPr lang="es-ES" dirty="0" err="1"/>
              <a:t>ipsum</a:t>
            </a:r>
            <a:r>
              <a:rPr lang="es-ES" dirty="0"/>
              <a:t>	02</a:t>
            </a:r>
          </a:p>
          <a:p>
            <a:pPr lvl="1"/>
            <a:r>
              <a:rPr lang="es-ES" dirty="0" err="1"/>
              <a:t>Lorem</a:t>
            </a:r>
            <a:r>
              <a:rPr lang="es-ES" dirty="0"/>
              <a:t> </a:t>
            </a:r>
            <a:r>
              <a:rPr lang="es-ES" dirty="0" err="1"/>
              <a:t>ipsum</a:t>
            </a:r>
            <a:r>
              <a:rPr lang="es-ES" dirty="0"/>
              <a:t>	03</a:t>
            </a:r>
          </a:p>
          <a:p>
            <a:pPr lvl="0"/>
            <a:r>
              <a:rPr lang="es-ES" dirty="0" err="1"/>
              <a:t>Lorem</a:t>
            </a:r>
            <a:r>
              <a:rPr lang="es-ES" dirty="0"/>
              <a:t> </a:t>
            </a:r>
            <a:r>
              <a:rPr lang="es-ES" dirty="0" err="1"/>
              <a:t>ipsum</a:t>
            </a:r>
            <a:r>
              <a:rPr lang="es-ES" dirty="0"/>
              <a:t>	04</a:t>
            </a:r>
          </a:p>
          <a:p>
            <a:pPr lvl="0"/>
            <a:r>
              <a:rPr lang="es-ES" dirty="0" err="1"/>
              <a:t>Lorem</a:t>
            </a:r>
            <a:r>
              <a:rPr lang="es-ES" dirty="0"/>
              <a:t> </a:t>
            </a:r>
            <a:r>
              <a:rPr lang="es-ES" dirty="0" err="1"/>
              <a:t>ipsum</a:t>
            </a:r>
            <a:r>
              <a:rPr lang="es-ES" dirty="0"/>
              <a:t>	05</a:t>
            </a:r>
          </a:p>
          <a:p>
            <a:pPr lvl="0"/>
            <a:r>
              <a:rPr lang="es-ES" dirty="0" err="1"/>
              <a:t>Lorem</a:t>
            </a:r>
            <a:r>
              <a:rPr lang="es-ES" dirty="0"/>
              <a:t> </a:t>
            </a:r>
            <a:r>
              <a:rPr lang="es-ES" dirty="0" err="1"/>
              <a:t>ipsum</a:t>
            </a:r>
            <a:r>
              <a:rPr lang="es-ES" dirty="0"/>
              <a:t>	06</a:t>
            </a:r>
          </a:p>
          <a:p>
            <a:pPr lvl="0"/>
            <a:r>
              <a:rPr lang="es-ES" dirty="0" err="1"/>
              <a:t>Lorem</a:t>
            </a:r>
            <a:r>
              <a:rPr lang="es-ES" dirty="0"/>
              <a:t> </a:t>
            </a:r>
            <a:r>
              <a:rPr lang="es-ES" dirty="0" err="1"/>
              <a:t>ipsum</a:t>
            </a:r>
            <a:r>
              <a:rPr lang="es-ES" dirty="0"/>
              <a:t>	07</a:t>
            </a:r>
          </a:p>
          <a:p>
            <a:pPr lvl="0"/>
            <a:r>
              <a:rPr lang="es-ES" dirty="0" err="1"/>
              <a:t>Lorem</a:t>
            </a:r>
            <a:r>
              <a:rPr lang="es-ES" dirty="0"/>
              <a:t> </a:t>
            </a:r>
            <a:r>
              <a:rPr lang="es-ES" dirty="0" err="1"/>
              <a:t>ipsum</a:t>
            </a:r>
            <a:r>
              <a:rPr lang="es-ES" dirty="0"/>
              <a:t>	08</a:t>
            </a:r>
          </a:p>
          <a:p>
            <a:pPr lvl="0"/>
            <a:r>
              <a:rPr lang="es-ES" dirty="0" err="1"/>
              <a:t>Lorem</a:t>
            </a:r>
            <a:r>
              <a:rPr lang="es-ES" dirty="0"/>
              <a:t> </a:t>
            </a:r>
            <a:r>
              <a:rPr lang="es-ES" dirty="0" err="1"/>
              <a:t>ipsum</a:t>
            </a:r>
            <a:r>
              <a:rPr lang="es-ES" dirty="0"/>
              <a:t>	09</a:t>
            </a:r>
          </a:p>
        </p:txBody>
      </p:sp>
      <p:sp>
        <p:nvSpPr>
          <p:cNvPr id="3" name="Marcador de número de diapositiva 2">
            <a:extLst>
              <a:ext uri="{FF2B5EF4-FFF2-40B4-BE49-F238E27FC236}">
                <a16:creationId xmlns:a16="http://schemas.microsoft.com/office/drawing/2014/main" id="{298F2FCB-7E2F-400B-81B1-18B456AE6C0D}"/>
              </a:ext>
            </a:extLst>
          </p:cNvPr>
          <p:cNvSpPr>
            <a:spLocks noGrp="1"/>
          </p:cNvSpPr>
          <p:nvPr>
            <p:ph type="sldNum" sz="quarter" idx="16"/>
          </p:nvPr>
        </p:nvSpPr>
        <p:spPr/>
        <p:txBody>
          <a:bodyPr/>
          <a:lstStyle/>
          <a:p>
            <a:fld id="{B005B2D1-880E-4846-A216-7D6770BA1332}" type="slidenum">
              <a:rPr lang="es-ES" smtClean="0"/>
              <a:pPr/>
              <a:t>‹Nº›</a:t>
            </a:fld>
            <a:endParaRPr lang="es-ES" dirty="0"/>
          </a:p>
        </p:txBody>
      </p:sp>
      <p:sp>
        <p:nvSpPr>
          <p:cNvPr id="14" name="CuadroTexto 13">
            <a:extLst>
              <a:ext uri="{FF2B5EF4-FFF2-40B4-BE49-F238E27FC236}">
                <a16:creationId xmlns:a16="http://schemas.microsoft.com/office/drawing/2014/main" id="{71C9A96A-A9B6-43C0-858A-F037F92BE03F}"/>
              </a:ext>
            </a:extLst>
          </p:cNvPr>
          <p:cNvSpPr txBox="1"/>
          <p:nvPr userDrawn="1"/>
        </p:nvSpPr>
        <p:spPr>
          <a:xfrm>
            <a:off x="432928" y="7772943"/>
            <a:ext cx="4043094" cy="24006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960" dirty="0">
                <a:solidFill>
                  <a:srgbClr val="333333"/>
                </a:solidFill>
                <a:latin typeface="Century Gothic" panose="020B0502020202020204" pitchFamily="34" charset="0"/>
              </a:rPr>
              <a:t>© Copyright Universidad Europea. Todos los derechos reservados</a:t>
            </a:r>
            <a:endParaRPr lang="es-ES" dirty="0"/>
          </a:p>
        </p:txBody>
      </p:sp>
      <p:sp>
        <p:nvSpPr>
          <p:cNvPr id="16" name="Rectángulo 15">
            <a:extLst>
              <a:ext uri="{FF2B5EF4-FFF2-40B4-BE49-F238E27FC236}">
                <a16:creationId xmlns:a16="http://schemas.microsoft.com/office/drawing/2014/main" id="{45D52EBB-81B5-4744-AA02-0E98817C6CEE}"/>
              </a:ext>
            </a:extLst>
          </p:cNvPr>
          <p:cNvSpPr/>
          <p:nvPr userDrawn="1"/>
        </p:nvSpPr>
        <p:spPr>
          <a:xfrm>
            <a:off x="13723938" y="7570604"/>
            <a:ext cx="384969" cy="384969"/>
          </a:xfrm>
          <a:prstGeom prst="rect">
            <a:avLst/>
          </a:prstGeom>
          <a:solidFill>
            <a:srgbClr val="FF32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áfico 8">
            <a:extLst>
              <a:ext uri="{FF2B5EF4-FFF2-40B4-BE49-F238E27FC236}">
                <a16:creationId xmlns:a16="http://schemas.microsoft.com/office/drawing/2014/main" id="{EA0D54E8-0AA0-4881-8D77-02CAACF3607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24442" y="332974"/>
            <a:ext cx="1400054" cy="385200"/>
          </a:xfrm>
          <a:prstGeom prst="rect">
            <a:avLst/>
          </a:prstGeom>
        </p:spPr>
      </p:pic>
    </p:spTree>
    <p:extLst>
      <p:ext uri="{BB962C8B-B14F-4D97-AF65-F5344CB8AC3E}">
        <p14:creationId xmlns:p14="http://schemas.microsoft.com/office/powerpoint/2010/main" val="21593949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ulo 01">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88A1B7A2-EA18-4C92-8E93-A7475C86757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4630399" cy="8229599"/>
          </a:xfrm>
          <a:prstGeom prst="rect">
            <a:avLst/>
          </a:prstGeom>
        </p:spPr>
      </p:pic>
      <p:sp>
        <p:nvSpPr>
          <p:cNvPr id="11" name="Title 1">
            <a:extLst>
              <a:ext uri="{FF2B5EF4-FFF2-40B4-BE49-F238E27FC236}">
                <a16:creationId xmlns:a16="http://schemas.microsoft.com/office/drawing/2014/main" id="{8B12E8F6-0C23-40DD-85B1-90679397D2FF}"/>
              </a:ext>
            </a:extLst>
          </p:cNvPr>
          <p:cNvSpPr>
            <a:spLocks noGrp="1"/>
          </p:cNvSpPr>
          <p:nvPr>
            <p:ph type="title" hasCustomPrompt="1"/>
          </p:nvPr>
        </p:nvSpPr>
        <p:spPr>
          <a:xfrm>
            <a:off x="2035664" y="2099137"/>
            <a:ext cx="3584298" cy="2164638"/>
          </a:xfrm>
        </p:spPr>
        <p:txBody>
          <a:bodyPr>
            <a:noAutofit/>
          </a:bodyPr>
          <a:lstStyle>
            <a:lvl1pPr>
              <a:defRPr sz="18000" spc="-1000" baseline="0">
                <a:solidFill>
                  <a:schemeClr val="bg1"/>
                </a:solidFill>
              </a:defRPr>
            </a:lvl1pPr>
          </a:lstStyle>
          <a:p>
            <a:r>
              <a:rPr lang="es-ES" dirty="0"/>
              <a:t>01</a:t>
            </a:r>
            <a:endParaRPr lang="en-US" dirty="0"/>
          </a:p>
        </p:txBody>
      </p:sp>
      <p:sp>
        <p:nvSpPr>
          <p:cNvPr id="8" name="Marcador de posición de imagen 7">
            <a:extLst>
              <a:ext uri="{FF2B5EF4-FFF2-40B4-BE49-F238E27FC236}">
                <a16:creationId xmlns:a16="http://schemas.microsoft.com/office/drawing/2014/main" id="{66833123-AD43-4252-9579-D68936FB3461}"/>
              </a:ext>
            </a:extLst>
          </p:cNvPr>
          <p:cNvSpPr>
            <a:spLocks noGrp="1"/>
          </p:cNvSpPr>
          <p:nvPr>
            <p:ph type="pic" sz="quarter" idx="13"/>
          </p:nvPr>
        </p:nvSpPr>
        <p:spPr>
          <a:xfrm>
            <a:off x="6515100" y="3312319"/>
            <a:ext cx="6400800" cy="4006055"/>
          </a:xfrm>
          <a:solidFill>
            <a:schemeClr val="bg1">
              <a:lumMod val="95000"/>
            </a:schemeClr>
          </a:solidFill>
          <a:ln w="12700">
            <a:solidFill>
              <a:srgbClr val="FF3228"/>
            </a:solidFill>
          </a:ln>
        </p:spPr>
        <p:txBody>
          <a:bodyPr/>
          <a:lstStyle/>
          <a:p>
            <a:endParaRPr lang="es-ES" dirty="0"/>
          </a:p>
        </p:txBody>
      </p:sp>
      <p:sp>
        <p:nvSpPr>
          <p:cNvPr id="18" name="Marcador de texto 17">
            <a:extLst>
              <a:ext uri="{FF2B5EF4-FFF2-40B4-BE49-F238E27FC236}">
                <a16:creationId xmlns:a16="http://schemas.microsoft.com/office/drawing/2014/main" id="{B14F05CA-BADC-4433-A115-075325ED1DD8}"/>
              </a:ext>
            </a:extLst>
          </p:cNvPr>
          <p:cNvSpPr>
            <a:spLocks noGrp="1"/>
          </p:cNvSpPr>
          <p:nvPr>
            <p:ph type="body" sz="quarter" idx="14" hasCustomPrompt="1"/>
          </p:nvPr>
        </p:nvSpPr>
        <p:spPr>
          <a:xfrm>
            <a:off x="2035663" y="4246384"/>
            <a:ext cx="4194175" cy="1973263"/>
          </a:xfrm>
        </p:spPr>
        <p:txBody>
          <a:bodyPr>
            <a:normAutofit/>
          </a:bodyPr>
          <a:lstStyle>
            <a:lvl1pPr marL="0" indent="0">
              <a:lnSpc>
                <a:spcPct val="90000"/>
              </a:lnSpc>
              <a:buNone/>
              <a:defRPr lang="es-ES" sz="4300" b="1" kern="1200" dirty="0">
                <a:solidFill>
                  <a:schemeClr val="bg1"/>
                </a:solidFill>
                <a:latin typeface="Century Gothic" panose="020B0502020202020204" pitchFamily="34" charset="0"/>
                <a:ea typeface="+mj-ea"/>
                <a:cs typeface="+mj-cs"/>
              </a:defRPr>
            </a:lvl1pPr>
          </a:lstStyle>
          <a:p>
            <a:r>
              <a:rPr lang="es-ES" dirty="0" err="1">
                <a:solidFill>
                  <a:schemeClr val="bg1"/>
                </a:solidFill>
              </a:rPr>
              <a:t>Lorem</a:t>
            </a:r>
            <a:r>
              <a:rPr lang="es-ES" dirty="0">
                <a:solidFill>
                  <a:schemeClr val="bg1"/>
                </a:solidFill>
              </a:rPr>
              <a:t> </a:t>
            </a:r>
            <a:r>
              <a:rPr lang="es-ES" dirty="0" err="1">
                <a:solidFill>
                  <a:schemeClr val="bg1"/>
                </a:solidFill>
              </a:rPr>
              <a:t>ipsum</a:t>
            </a:r>
            <a:r>
              <a:rPr lang="es-ES" dirty="0">
                <a:solidFill>
                  <a:schemeClr val="bg1"/>
                </a:solidFill>
              </a:rPr>
              <a:t> dolor </a:t>
            </a:r>
            <a:r>
              <a:rPr lang="es-ES" dirty="0" err="1">
                <a:solidFill>
                  <a:schemeClr val="bg1"/>
                </a:solidFill>
              </a:rPr>
              <a:t>sit</a:t>
            </a:r>
            <a:endParaRPr lang="es-ES" dirty="0">
              <a:solidFill>
                <a:schemeClr val="bg1"/>
              </a:solidFill>
            </a:endParaRPr>
          </a:p>
        </p:txBody>
      </p:sp>
      <p:sp>
        <p:nvSpPr>
          <p:cNvPr id="2" name="Marcador de número de diapositiva 1">
            <a:extLst>
              <a:ext uri="{FF2B5EF4-FFF2-40B4-BE49-F238E27FC236}">
                <a16:creationId xmlns:a16="http://schemas.microsoft.com/office/drawing/2014/main" id="{EC526C9D-6B51-4BD6-A250-9863163FA0FA}"/>
              </a:ext>
            </a:extLst>
          </p:cNvPr>
          <p:cNvSpPr>
            <a:spLocks noGrp="1"/>
          </p:cNvSpPr>
          <p:nvPr>
            <p:ph type="sldNum" sz="quarter" idx="15"/>
          </p:nvPr>
        </p:nvSpPr>
        <p:spPr/>
        <p:txBody>
          <a:bodyPr/>
          <a:lstStyle/>
          <a:p>
            <a:fld id="{B005B2D1-880E-4846-A216-7D6770BA1332}" type="slidenum">
              <a:rPr lang="es-ES" smtClean="0"/>
              <a:pPr/>
              <a:t>‹Nº›</a:t>
            </a:fld>
            <a:endParaRPr lang="es-ES" dirty="0"/>
          </a:p>
        </p:txBody>
      </p:sp>
      <p:sp>
        <p:nvSpPr>
          <p:cNvPr id="14" name="CuadroTexto 13">
            <a:extLst>
              <a:ext uri="{FF2B5EF4-FFF2-40B4-BE49-F238E27FC236}">
                <a16:creationId xmlns:a16="http://schemas.microsoft.com/office/drawing/2014/main" id="{C88BB201-FFB7-49EA-89A7-08B8B994B0B2}"/>
              </a:ext>
            </a:extLst>
          </p:cNvPr>
          <p:cNvSpPr txBox="1"/>
          <p:nvPr userDrawn="1"/>
        </p:nvSpPr>
        <p:spPr>
          <a:xfrm>
            <a:off x="432928" y="7772943"/>
            <a:ext cx="4043094" cy="24006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960" dirty="0">
                <a:solidFill>
                  <a:srgbClr val="333333"/>
                </a:solidFill>
                <a:latin typeface="Century Gothic" panose="020B0502020202020204" pitchFamily="34" charset="0"/>
              </a:rPr>
              <a:t>© Copyright Universidad Europea. Todos los derechos reservados</a:t>
            </a:r>
            <a:endParaRPr lang="es-ES" dirty="0"/>
          </a:p>
        </p:txBody>
      </p:sp>
      <p:sp>
        <p:nvSpPr>
          <p:cNvPr id="16" name="Rectángulo 15">
            <a:extLst>
              <a:ext uri="{FF2B5EF4-FFF2-40B4-BE49-F238E27FC236}">
                <a16:creationId xmlns:a16="http://schemas.microsoft.com/office/drawing/2014/main" id="{EE4B70B3-FB3E-47A7-8EF1-EB36BC916C79}"/>
              </a:ext>
            </a:extLst>
          </p:cNvPr>
          <p:cNvSpPr/>
          <p:nvPr userDrawn="1"/>
        </p:nvSpPr>
        <p:spPr>
          <a:xfrm>
            <a:off x="13723938" y="7570604"/>
            <a:ext cx="384969" cy="384969"/>
          </a:xfrm>
          <a:prstGeom prst="rect">
            <a:avLst/>
          </a:prstGeom>
          <a:solidFill>
            <a:srgbClr val="FF32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áfico 9">
            <a:extLst>
              <a:ext uri="{FF2B5EF4-FFF2-40B4-BE49-F238E27FC236}">
                <a16:creationId xmlns:a16="http://schemas.microsoft.com/office/drawing/2014/main" id="{21A2580A-DCB6-48AA-A0F1-A85928E84BEA}"/>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69936"/>
          <a:stretch/>
        </p:blipFill>
        <p:spPr>
          <a:xfrm>
            <a:off x="524442" y="332974"/>
            <a:ext cx="420914" cy="385200"/>
          </a:xfrm>
          <a:prstGeom prst="rect">
            <a:avLst/>
          </a:prstGeom>
        </p:spPr>
      </p:pic>
    </p:spTree>
    <p:extLst>
      <p:ext uri="{BB962C8B-B14F-4D97-AF65-F5344CB8AC3E}">
        <p14:creationId xmlns:p14="http://schemas.microsoft.com/office/powerpoint/2010/main" val="18286632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ulo 02">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09D51C8-55E2-496C-B14C-A46B0ECE117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4630399" cy="8229600"/>
          </a:xfrm>
          <a:prstGeom prst="rect">
            <a:avLst/>
          </a:prstGeom>
        </p:spPr>
      </p:pic>
      <p:sp>
        <p:nvSpPr>
          <p:cNvPr id="16" name="Title 1">
            <a:extLst>
              <a:ext uri="{FF2B5EF4-FFF2-40B4-BE49-F238E27FC236}">
                <a16:creationId xmlns:a16="http://schemas.microsoft.com/office/drawing/2014/main" id="{EAE849AB-9400-4BCF-956F-AF4BF3A547CA}"/>
              </a:ext>
            </a:extLst>
          </p:cNvPr>
          <p:cNvSpPr>
            <a:spLocks noGrp="1"/>
          </p:cNvSpPr>
          <p:nvPr>
            <p:ph type="title" hasCustomPrompt="1"/>
          </p:nvPr>
        </p:nvSpPr>
        <p:spPr>
          <a:xfrm>
            <a:off x="8457014" y="2890247"/>
            <a:ext cx="3584298" cy="2164638"/>
          </a:xfrm>
        </p:spPr>
        <p:txBody>
          <a:bodyPr>
            <a:noAutofit/>
          </a:bodyPr>
          <a:lstStyle>
            <a:lvl1pPr>
              <a:defRPr sz="18000" spc="-1000" baseline="0">
                <a:solidFill>
                  <a:schemeClr val="bg1"/>
                </a:solidFill>
              </a:defRPr>
            </a:lvl1pPr>
          </a:lstStyle>
          <a:p>
            <a:r>
              <a:rPr lang="es-ES" dirty="0"/>
              <a:t>02</a:t>
            </a:r>
            <a:endParaRPr lang="en-US" dirty="0"/>
          </a:p>
        </p:txBody>
      </p:sp>
      <p:sp>
        <p:nvSpPr>
          <p:cNvPr id="17" name="Marcador de texto 17">
            <a:extLst>
              <a:ext uri="{FF2B5EF4-FFF2-40B4-BE49-F238E27FC236}">
                <a16:creationId xmlns:a16="http://schemas.microsoft.com/office/drawing/2014/main" id="{8C152E62-15FC-41CD-84D7-88775B2CA62F}"/>
              </a:ext>
            </a:extLst>
          </p:cNvPr>
          <p:cNvSpPr>
            <a:spLocks noGrp="1"/>
          </p:cNvSpPr>
          <p:nvPr>
            <p:ph type="body" sz="quarter" idx="14" hasCustomPrompt="1"/>
          </p:nvPr>
        </p:nvSpPr>
        <p:spPr>
          <a:xfrm>
            <a:off x="8457013" y="5037494"/>
            <a:ext cx="4194175" cy="1973263"/>
          </a:xfrm>
        </p:spPr>
        <p:txBody>
          <a:bodyPr>
            <a:normAutofit/>
          </a:bodyPr>
          <a:lstStyle>
            <a:lvl1pPr marL="0" indent="0">
              <a:lnSpc>
                <a:spcPct val="90000"/>
              </a:lnSpc>
              <a:buNone/>
              <a:defRPr lang="es-ES" sz="4300" b="1" kern="1200" dirty="0">
                <a:solidFill>
                  <a:schemeClr val="bg1"/>
                </a:solidFill>
                <a:latin typeface="Century Gothic" panose="020B0502020202020204" pitchFamily="34" charset="0"/>
                <a:ea typeface="+mj-ea"/>
                <a:cs typeface="+mj-cs"/>
              </a:defRPr>
            </a:lvl1pPr>
          </a:lstStyle>
          <a:p>
            <a:r>
              <a:rPr lang="es-ES" dirty="0" err="1">
                <a:solidFill>
                  <a:schemeClr val="bg1"/>
                </a:solidFill>
              </a:rPr>
              <a:t>Lorem</a:t>
            </a:r>
            <a:r>
              <a:rPr lang="es-ES" dirty="0">
                <a:solidFill>
                  <a:schemeClr val="bg1"/>
                </a:solidFill>
              </a:rPr>
              <a:t> </a:t>
            </a:r>
            <a:r>
              <a:rPr lang="es-ES" dirty="0" err="1">
                <a:solidFill>
                  <a:schemeClr val="bg1"/>
                </a:solidFill>
              </a:rPr>
              <a:t>ipsum</a:t>
            </a:r>
            <a:r>
              <a:rPr lang="es-ES" dirty="0">
                <a:solidFill>
                  <a:schemeClr val="bg1"/>
                </a:solidFill>
              </a:rPr>
              <a:t> dolor </a:t>
            </a:r>
            <a:r>
              <a:rPr lang="es-ES" dirty="0" err="1">
                <a:solidFill>
                  <a:schemeClr val="bg1"/>
                </a:solidFill>
              </a:rPr>
              <a:t>sit</a:t>
            </a:r>
            <a:endParaRPr lang="es-ES" dirty="0">
              <a:solidFill>
                <a:schemeClr val="bg1"/>
              </a:solidFill>
            </a:endParaRPr>
          </a:p>
        </p:txBody>
      </p:sp>
      <p:sp>
        <p:nvSpPr>
          <p:cNvPr id="2" name="Marcador de número de diapositiva 1">
            <a:extLst>
              <a:ext uri="{FF2B5EF4-FFF2-40B4-BE49-F238E27FC236}">
                <a16:creationId xmlns:a16="http://schemas.microsoft.com/office/drawing/2014/main" id="{BC7A0E0C-BAA2-4AA7-ABF6-96A71D57A169}"/>
              </a:ext>
            </a:extLst>
          </p:cNvPr>
          <p:cNvSpPr>
            <a:spLocks noGrp="1"/>
          </p:cNvSpPr>
          <p:nvPr>
            <p:ph type="sldNum" sz="quarter" idx="15"/>
          </p:nvPr>
        </p:nvSpPr>
        <p:spPr/>
        <p:txBody>
          <a:bodyPr/>
          <a:lstStyle/>
          <a:p>
            <a:fld id="{B005B2D1-880E-4846-A216-7D6770BA1332}" type="slidenum">
              <a:rPr lang="es-ES" smtClean="0"/>
              <a:pPr/>
              <a:t>‹Nº›</a:t>
            </a:fld>
            <a:endParaRPr lang="es-ES" dirty="0"/>
          </a:p>
        </p:txBody>
      </p:sp>
      <p:sp>
        <p:nvSpPr>
          <p:cNvPr id="13" name="Marcador de posición de imagen 7">
            <a:extLst>
              <a:ext uri="{FF2B5EF4-FFF2-40B4-BE49-F238E27FC236}">
                <a16:creationId xmlns:a16="http://schemas.microsoft.com/office/drawing/2014/main" id="{C796E506-7717-4096-8DDB-1B6BBC5A297F}"/>
              </a:ext>
            </a:extLst>
          </p:cNvPr>
          <p:cNvSpPr>
            <a:spLocks noGrp="1"/>
          </p:cNvSpPr>
          <p:nvPr>
            <p:ph type="pic" sz="quarter" idx="13"/>
          </p:nvPr>
        </p:nvSpPr>
        <p:spPr>
          <a:xfrm>
            <a:off x="1709737" y="911225"/>
            <a:ext cx="6400800" cy="4006055"/>
          </a:xfrm>
          <a:solidFill>
            <a:schemeClr val="bg1">
              <a:lumMod val="95000"/>
            </a:schemeClr>
          </a:solidFill>
          <a:ln w="12700">
            <a:solidFill>
              <a:srgbClr val="FF3228"/>
            </a:solidFill>
          </a:ln>
        </p:spPr>
        <p:txBody>
          <a:bodyPr/>
          <a:lstStyle/>
          <a:p>
            <a:endParaRPr lang="es-ES" dirty="0"/>
          </a:p>
        </p:txBody>
      </p:sp>
      <p:sp>
        <p:nvSpPr>
          <p:cNvPr id="11" name="CuadroTexto 10">
            <a:extLst>
              <a:ext uri="{FF2B5EF4-FFF2-40B4-BE49-F238E27FC236}">
                <a16:creationId xmlns:a16="http://schemas.microsoft.com/office/drawing/2014/main" id="{DB3EC672-0806-49BC-8360-664924C43514}"/>
              </a:ext>
            </a:extLst>
          </p:cNvPr>
          <p:cNvSpPr txBox="1"/>
          <p:nvPr userDrawn="1"/>
        </p:nvSpPr>
        <p:spPr>
          <a:xfrm>
            <a:off x="432928" y="7772943"/>
            <a:ext cx="4043094" cy="24006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960" dirty="0">
                <a:solidFill>
                  <a:srgbClr val="333333"/>
                </a:solidFill>
                <a:latin typeface="Century Gothic" panose="020B0502020202020204" pitchFamily="34" charset="0"/>
              </a:rPr>
              <a:t>© Copyright Universidad Europea. Todos los derechos reservados</a:t>
            </a:r>
            <a:endParaRPr lang="es-ES" dirty="0"/>
          </a:p>
        </p:txBody>
      </p:sp>
      <p:sp>
        <p:nvSpPr>
          <p:cNvPr id="14" name="Rectángulo 13">
            <a:extLst>
              <a:ext uri="{FF2B5EF4-FFF2-40B4-BE49-F238E27FC236}">
                <a16:creationId xmlns:a16="http://schemas.microsoft.com/office/drawing/2014/main" id="{E02DE12B-7DD5-47B0-8765-C23E33AD3150}"/>
              </a:ext>
            </a:extLst>
          </p:cNvPr>
          <p:cNvSpPr/>
          <p:nvPr userDrawn="1"/>
        </p:nvSpPr>
        <p:spPr>
          <a:xfrm>
            <a:off x="13723938" y="7570604"/>
            <a:ext cx="384969" cy="384969"/>
          </a:xfrm>
          <a:prstGeom prst="rect">
            <a:avLst/>
          </a:prstGeom>
          <a:solidFill>
            <a:srgbClr val="FF32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áfico 9">
            <a:extLst>
              <a:ext uri="{FF2B5EF4-FFF2-40B4-BE49-F238E27FC236}">
                <a16:creationId xmlns:a16="http://schemas.microsoft.com/office/drawing/2014/main" id="{CD1C42BD-713C-4D8A-BDA8-6990539BBAC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69936"/>
          <a:stretch/>
        </p:blipFill>
        <p:spPr>
          <a:xfrm>
            <a:off x="524442" y="332974"/>
            <a:ext cx="420914" cy="385200"/>
          </a:xfrm>
          <a:prstGeom prst="rect">
            <a:avLst/>
          </a:prstGeom>
        </p:spPr>
      </p:pic>
    </p:spTree>
    <p:extLst>
      <p:ext uri="{BB962C8B-B14F-4D97-AF65-F5344CB8AC3E}">
        <p14:creationId xmlns:p14="http://schemas.microsoft.com/office/powerpoint/2010/main" val="6134157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co 01">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CECDC97-706A-4416-9EA1-C9FD7EDD00EB}"/>
              </a:ext>
            </a:extLst>
          </p:cNvPr>
          <p:cNvSpPr>
            <a:spLocks noGrp="1"/>
          </p:cNvSpPr>
          <p:nvPr>
            <p:ph type="sldNum" sz="quarter" idx="10"/>
          </p:nvPr>
        </p:nvSpPr>
        <p:spPr/>
        <p:txBody>
          <a:bodyPr/>
          <a:lstStyle/>
          <a:p>
            <a:fld id="{B005B2D1-880E-4846-A216-7D6770BA1332}" type="slidenum">
              <a:rPr lang="es-ES" smtClean="0"/>
              <a:pPr/>
              <a:t>‹Nº›</a:t>
            </a:fld>
            <a:endParaRPr lang="es-ES" dirty="0"/>
          </a:p>
        </p:txBody>
      </p:sp>
      <p:sp>
        <p:nvSpPr>
          <p:cNvPr id="6" name="CuadroTexto 5">
            <a:extLst>
              <a:ext uri="{FF2B5EF4-FFF2-40B4-BE49-F238E27FC236}">
                <a16:creationId xmlns:a16="http://schemas.microsoft.com/office/drawing/2014/main" id="{A9B12B4E-C17A-41FB-86C3-4075B88FFB48}"/>
              </a:ext>
            </a:extLst>
          </p:cNvPr>
          <p:cNvSpPr txBox="1"/>
          <p:nvPr userDrawn="1"/>
        </p:nvSpPr>
        <p:spPr>
          <a:xfrm>
            <a:off x="432928" y="7772943"/>
            <a:ext cx="4043094" cy="24006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960" dirty="0">
                <a:solidFill>
                  <a:srgbClr val="333333"/>
                </a:solidFill>
                <a:latin typeface="Century Gothic" panose="020B0502020202020204" pitchFamily="34" charset="0"/>
              </a:rPr>
              <a:t>© Copyright Universidad Europea. Todos los derechos reservados</a:t>
            </a:r>
            <a:endParaRPr lang="es-ES" dirty="0"/>
          </a:p>
        </p:txBody>
      </p:sp>
      <p:sp>
        <p:nvSpPr>
          <p:cNvPr id="8" name="Rectángulo 7">
            <a:extLst>
              <a:ext uri="{FF2B5EF4-FFF2-40B4-BE49-F238E27FC236}">
                <a16:creationId xmlns:a16="http://schemas.microsoft.com/office/drawing/2014/main" id="{EF3A0E82-FF4A-4767-8F46-4CEFBC357853}"/>
              </a:ext>
            </a:extLst>
          </p:cNvPr>
          <p:cNvSpPr/>
          <p:nvPr userDrawn="1"/>
        </p:nvSpPr>
        <p:spPr>
          <a:xfrm>
            <a:off x="13723938" y="7570604"/>
            <a:ext cx="384969" cy="384969"/>
          </a:xfrm>
          <a:prstGeom prst="rect">
            <a:avLst/>
          </a:prstGeom>
          <a:solidFill>
            <a:srgbClr val="FF32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Title 1">
            <a:extLst>
              <a:ext uri="{FF2B5EF4-FFF2-40B4-BE49-F238E27FC236}">
                <a16:creationId xmlns:a16="http://schemas.microsoft.com/office/drawing/2014/main" id="{C827D429-903C-403E-A91E-3413C7FBF999}"/>
              </a:ext>
            </a:extLst>
          </p:cNvPr>
          <p:cNvSpPr>
            <a:spLocks noGrp="1"/>
          </p:cNvSpPr>
          <p:nvPr>
            <p:ph type="title" hasCustomPrompt="1"/>
          </p:nvPr>
        </p:nvSpPr>
        <p:spPr>
          <a:xfrm>
            <a:off x="906463" y="1182159"/>
            <a:ext cx="6561949" cy="703086"/>
          </a:xfrm>
        </p:spPr>
        <p:txBody>
          <a:bodyPr lIns="0" anchor="t">
            <a:noAutofit/>
          </a:bodyPr>
          <a:lstStyle>
            <a:lvl1pPr>
              <a:defRPr sz="4330"/>
            </a:lvl1pPr>
          </a:lstStyle>
          <a:p>
            <a:r>
              <a:rPr lang="es-ES" dirty="0" err="1"/>
              <a:t>Lorem</a:t>
            </a:r>
            <a:r>
              <a:rPr lang="es-ES" dirty="0"/>
              <a:t> </a:t>
            </a:r>
            <a:r>
              <a:rPr lang="es-ES" dirty="0" err="1"/>
              <a:t>ipsum</a:t>
            </a:r>
            <a:r>
              <a:rPr lang="es-ES" dirty="0"/>
              <a:t> dolor </a:t>
            </a:r>
            <a:r>
              <a:rPr lang="es-ES" dirty="0" err="1"/>
              <a:t>sit</a:t>
            </a:r>
            <a:endParaRPr lang="en-US" dirty="0"/>
          </a:p>
        </p:txBody>
      </p:sp>
      <p:sp>
        <p:nvSpPr>
          <p:cNvPr id="15" name="Marcador de texto 17">
            <a:extLst>
              <a:ext uri="{FF2B5EF4-FFF2-40B4-BE49-F238E27FC236}">
                <a16:creationId xmlns:a16="http://schemas.microsoft.com/office/drawing/2014/main" id="{D53EF393-3DBA-494A-AF34-ACE206FF8180}"/>
              </a:ext>
            </a:extLst>
          </p:cNvPr>
          <p:cNvSpPr>
            <a:spLocks noGrp="1"/>
          </p:cNvSpPr>
          <p:nvPr>
            <p:ph type="body" sz="quarter" idx="17" hasCustomPrompt="1"/>
          </p:nvPr>
        </p:nvSpPr>
        <p:spPr>
          <a:xfrm>
            <a:off x="906463" y="2767066"/>
            <a:ext cx="8951912" cy="4551309"/>
          </a:xfrm>
        </p:spPr>
        <p:txBody>
          <a:bodyPr lIns="0">
            <a:noAutofit/>
          </a:bodyPr>
          <a:lstStyle>
            <a:lvl1pPr marL="0" indent="0">
              <a:lnSpc>
                <a:spcPts val="1700"/>
              </a:lnSpc>
              <a:spcBef>
                <a:spcPts val="900"/>
              </a:spcBef>
              <a:spcAft>
                <a:spcPts val="900"/>
              </a:spcAft>
              <a:buNone/>
              <a:defRPr sz="1440" b="0">
                <a:solidFill>
                  <a:srgbClr val="1E1E1E"/>
                </a:solidFill>
              </a:defRPr>
            </a:lvl1pPr>
          </a:lstStyle>
          <a:p>
            <a:pPr lvl="0"/>
            <a:r>
              <a:rPr lang="es-ES" dirty="0" err="1"/>
              <a:t>Poribus</a:t>
            </a:r>
            <a:r>
              <a:rPr lang="es-ES" dirty="0"/>
              <a:t> </a:t>
            </a:r>
            <a:r>
              <a:rPr lang="es-ES" dirty="0" err="1"/>
              <a:t>reiciis</a:t>
            </a:r>
            <a:r>
              <a:rPr lang="es-ES" dirty="0"/>
              <a:t> </a:t>
            </a:r>
            <a:r>
              <a:rPr lang="es-ES" dirty="0" err="1"/>
              <a:t>conseque</a:t>
            </a:r>
            <a:r>
              <a:rPr lang="es-ES" dirty="0"/>
              <a:t> </a:t>
            </a:r>
            <a:r>
              <a:rPr lang="es-ES" dirty="0" err="1"/>
              <a:t>conempo</a:t>
            </a:r>
            <a:r>
              <a:rPr lang="es-ES" dirty="0"/>
              <a:t> </a:t>
            </a:r>
            <a:r>
              <a:rPr lang="es-ES" dirty="0" err="1"/>
              <a:t>ribusam</a:t>
            </a:r>
            <a:r>
              <a:rPr lang="es-ES" dirty="0"/>
              <a:t> </a:t>
            </a:r>
            <a:r>
              <a:rPr lang="es-ES" dirty="0" err="1"/>
              <a:t>enimincil</a:t>
            </a:r>
            <a:r>
              <a:rPr lang="es-ES" dirty="0"/>
              <a:t> </a:t>
            </a:r>
            <a:r>
              <a:rPr lang="es-ES" dirty="0" err="1"/>
              <a:t>molupta</a:t>
            </a:r>
            <a:r>
              <a:rPr lang="es-ES" dirty="0"/>
              <a:t> </a:t>
            </a:r>
            <a:r>
              <a:rPr lang="es-ES" dirty="0" err="1"/>
              <a:t>tiatesed</a:t>
            </a:r>
            <a:r>
              <a:rPr lang="es-ES" dirty="0"/>
              <a:t> qui </a:t>
            </a:r>
            <a:r>
              <a:rPr lang="es-ES" dirty="0" err="1"/>
              <a:t>sit</a:t>
            </a:r>
            <a:r>
              <a:rPr lang="es-ES" dirty="0"/>
              <a:t> </a:t>
            </a:r>
            <a:r>
              <a:rPr lang="es-ES" dirty="0" err="1"/>
              <a:t>aut</a:t>
            </a:r>
            <a:r>
              <a:rPr lang="es-ES" dirty="0"/>
              <a:t> </a:t>
            </a:r>
            <a:r>
              <a:rPr lang="es-ES" dirty="0" err="1"/>
              <a:t>harit</a:t>
            </a:r>
            <a:r>
              <a:rPr lang="es-ES" dirty="0"/>
              <a:t>, </a:t>
            </a:r>
            <a:r>
              <a:rPr lang="es-ES" dirty="0" err="1"/>
              <a:t>quoditat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 </a:t>
            </a:r>
            <a:r>
              <a:rPr lang="es-ES" dirty="0" err="1"/>
              <a:t>estemqu</a:t>
            </a:r>
            <a:r>
              <a:rPr lang="es-ES" dirty="0"/>
              <a:t> </a:t>
            </a:r>
            <a:r>
              <a:rPr lang="es-ES" dirty="0" err="1"/>
              <a:t>idundam</a:t>
            </a:r>
            <a:r>
              <a:rPr lang="es-ES" dirty="0"/>
              <a:t> qui </a:t>
            </a:r>
            <a:r>
              <a:rPr lang="es-ES" dirty="0" err="1"/>
              <a:t>alitiis</a:t>
            </a:r>
            <a:r>
              <a:rPr lang="es-ES" dirty="0"/>
              <a:t> sitia quo </a:t>
            </a:r>
            <a:r>
              <a:rPr lang="es-ES" dirty="0" err="1"/>
              <a:t>totationsedi</a:t>
            </a:r>
            <a:r>
              <a:rPr lang="es-ES" dirty="0"/>
              <a:t> </a:t>
            </a:r>
            <a:r>
              <a:rPr lang="es-ES" dirty="0" err="1"/>
              <a:t>dolorpor</a:t>
            </a:r>
            <a:r>
              <a:rPr lang="es-ES" dirty="0"/>
              <a:t> </a:t>
            </a:r>
            <a:r>
              <a:rPr lang="es-ES" dirty="0" err="1"/>
              <a:t>samus</a:t>
            </a:r>
            <a:r>
              <a:rPr lang="es-ES" dirty="0"/>
              <a:t> am, </a:t>
            </a:r>
            <a:r>
              <a:rPr lang="es-ES" dirty="0" err="1"/>
              <a:t>ullabore</a:t>
            </a:r>
            <a:r>
              <a:rPr lang="es-ES" dirty="0"/>
              <a:t> </a:t>
            </a:r>
            <a:r>
              <a:rPr lang="es-ES" dirty="0" err="1"/>
              <a:t>nihicipsusa</a:t>
            </a:r>
            <a:r>
              <a:rPr lang="es-ES" dirty="0"/>
              <a:t> </a:t>
            </a:r>
            <a:r>
              <a:rPr lang="es-ES" dirty="0" err="1"/>
              <a:t>conse</a:t>
            </a:r>
            <a:r>
              <a:rPr lang="es-ES" dirty="0"/>
              <a:t> </a:t>
            </a:r>
            <a:r>
              <a:rPr lang="es-ES" dirty="0" err="1"/>
              <a:t>conet</a:t>
            </a:r>
            <a:r>
              <a:rPr lang="es-ES" dirty="0"/>
              <a:t> </a:t>
            </a:r>
            <a:r>
              <a:rPr lang="es-ES" dirty="0" err="1"/>
              <a:t>quuntin</a:t>
            </a:r>
            <a:r>
              <a:rPr lang="es-ES" dirty="0"/>
              <a:t> </a:t>
            </a:r>
            <a:r>
              <a:rPr lang="es-ES" dirty="0" err="1"/>
              <a:t>ullabor</a:t>
            </a:r>
            <a:r>
              <a:rPr lang="es-ES" dirty="0"/>
              <a:t> </a:t>
            </a:r>
            <a:r>
              <a:rPr lang="es-ES" dirty="0" err="1"/>
              <a:t>ionsequos</a:t>
            </a:r>
            <a:r>
              <a:rPr lang="es-ES" dirty="0"/>
              <a:t> es </a:t>
            </a:r>
            <a:r>
              <a:rPr lang="es-ES" dirty="0" err="1"/>
              <a:t>aut</a:t>
            </a:r>
            <a:r>
              <a:rPr lang="es-ES" dirty="0"/>
              <a:t> </a:t>
            </a:r>
            <a:r>
              <a:rPr lang="es-ES" dirty="0" err="1"/>
              <a:t>moloreptur</a:t>
            </a:r>
            <a:r>
              <a:rPr lang="es-ES" dirty="0"/>
              <a:t> </a:t>
            </a:r>
            <a:r>
              <a:rPr lang="es-ES" dirty="0" err="1"/>
              <a:t>molorep</a:t>
            </a:r>
            <a:r>
              <a:rPr lang="es-ES" dirty="0"/>
              <a:t> </a:t>
            </a:r>
            <a:r>
              <a:rPr lang="es-ES" dirty="0" err="1"/>
              <a:t>erspica</a:t>
            </a:r>
            <a:r>
              <a:rPr lang="es-ES" dirty="0"/>
              <a:t> </a:t>
            </a:r>
            <a:r>
              <a:rPr lang="es-ES" dirty="0" err="1"/>
              <a:t>tiossin</a:t>
            </a:r>
            <a:r>
              <a:rPr lang="es-ES" dirty="0"/>
              <a:t> </a:t>
            </a:r>
            <a:r>
              <a:rPr lang="es-ES" dirty="0" err="1"/>
              <a:t>vendae</a:t>
            </a:r>
            <a:r>
              <a:rPr lang="es-ES" dirty="0"/>
              <a:t> dolor as dolo </a:t>
            </a:r>
            <a:r>
              <a:rPr lang="es-ES" dirty="0" err="1"/>
              <a:t>consendit</a:t>
            </a:r>
            <a:r>
              <a:rPr lang="es-ES" dirty="0"/>
              <a:t>.</a:t>
            </a:r>
          </a:p>
          <a:p>
            <a:pPr lvl="0"/>
            <a:r>
              <a:rPr lang="es-ES" dirty="0" err="1"/>
              <a:t>Arupiet</a:t>
            </a:r>
            <a:r>
              <a:rPr lang="es-ES" dirty="0"/>
              <a:t> </a:t>
            </a:r>
            <a:r>
              <a:rPr lang="es-ES" dirty="0" err="1"/>
              <a:t>autest</a:t>
            </a:r>
            <a:r>
              <a:rPr lang="es-ES" dirty="0"/>
              <a:t> </a:t>
            </a:r>
            <a:r>
              <a:rPr lang="es-ES" dirty="0" err="1"/>
              <a:t>ent</a:t>
            </a:r>
            <a:r>
              <a:rPr lang="es-ES" dirty="0"/>
              <a:t> </a:t>
            </a:r>
            <a:r>
              <a:rPr lang="es-ES" dirty="0" err="1"/>
              <a:t>laudant</a:t>
            </a:r>
            <a:r>
              <a:rPr lang="es-ES" dirty="0"/>
              <a:t> ut </a:t>
            </a:r>
            <a:r>
              <a:rPr lang="es-ES" dirty="0" err="1"/>
              <a:t>eatur</a:t>
            </a:r>
            <a:r>
              <a:rPr lang="es-ES" dirty="0"/>
              <a:t>?</a:t>
            </a:r>
            <a:br>
              <a:rPr lang="es-ES" dirty="0"/>
            </a:br>
            <a:r>
              <a:rPr lang="es-ES" dirty="0" err="1"/>
              <a:t>Ehenima</a:t>
            </a:r>
            <a:r>
              <a:rPr lang="es-ES" dirty="0"/>
              <a:t> </a:t>
            </a:r>
            <a:r>
              <a:rPr lang="es-ES" dirty="0" err="1"/>
              <a:t>gniatis</a:t>
            </a:r>
            <a:r>
              <a:rPr lang="es-ES" dirty="0"/>
              <a:t> </a:t>
            </a:r>
            <a:r>
              <a:rPr lang="es-ES" dirty="0" err="1"/>
              <a:t>nus</a:t>
            </a:r>
            <a:r>
              <a:rPr lang="es-ES" dirty="0"/>
              <a:t> </a:t>
            </a:r>
            <a:r>
              <a:rPr lang="es-ES" dirty="0" err="1"/>
              <a:t>reped</a:t>
            </a:r>
            <a:r>
              <a:rPr lang="es-ES" dirty="0"/>
              <a:t> </a:t>
            </a:r>
            <a:r>
              <a:rPr lang="es-ES" dirty="0" err="1"/>
              <a:t>mint</a:t>
            </a:r>
            <a:r>
              <a:rPr lang="es-ES" dirty="0"/>
              <a:t> a </a:t>
            </a:r>
            <a:r>
              <a:rPr lang="es-ES" dirty="0" err="1"/>
              <a:t>velit</a:t>
            </a:r>
            <a:r>
              <a:rPr lang="es-ES" dirty="0"/>
              <a:t> </a:t>
            </a:r>
            <a:r>
              <a:rPr lang="es-ES" dirty="0" err="1"/>
              <a:t>aut</a:t>
            </a:r>
            <a:r>
              <a:rPr lang="es-ES" dirty="0"/>
              <a:t> </a:t>
            </a:r>
            <a:r>
              <a:rPr lang="es-ES" dirty="0" err="1"/>
              <a:t>est</a:t>
            </a:r>
            <a:r>
              <a:rPr lang="es-ES" dirty="0"/>
              <a:t>, </a:t>
            </a:r>
            <a:r>
              <a:rPr lang="es-ES" dirty="0" err="1"/>
              <a:t>cusdae</a:t>
            </a:r>
            <a:r>
              <a:rPr lang="es-ES" dirty="0"/>
              <a:t> </a:t>
            </a:r>
            <a:r>
              <a:rPr lang="es-ES" dirty="0" err="1"/>
              <a:t>etur</a:t>
            </a:r>
            <a:r>
              <a:rPr lang="es-ES" dirty="0"/>
              <a:t> </a:t>
            </a:r>
            <a:r>
              <a:rPr lang="es-ES" dirty="0" err="1"/>
              <a:t>apic</a:t>
            </a:r>
            <a:r>
              <a:rPr lang="es-ES" dirty="0"/>
              <a:t> </a:t>
            </a:r>
            <a:r>
              <a:rPr lang="es-ES" dirty="0" err="1"/>
              <a:t>to</a:t>
            </a:r>
            <a:r>
              <a:rPr lang="es-ES" dirty="0"/>
              <a:t> </a:t>
            </a:r>
            <a:r>
              <a:rPr lang="es-ES" dirty="0" err="1"/>
              <a:t>testi</a:t>
            </a:r>
            <a:r>
              <a:rPr lang="es-ES" dirty="0"/>
              <a:t> sed este </a:t>
            </a:r>
            <a:r>
              <a:rPr lang="es-ES" dirty="0" err="1"/>
              <a:t>eum</a:t>
            </a:r>
            <a:r>
              <a:rPr lang="es-ES" dirty="0"/>
              <a:t> fuga. </a:t>
            </a:r>
            <a:r>
              <a:rPr lang="es-ES" dirty="0" err="1"/>
              <a:t>Lenet</a:t>
            </a:r>
            <a:r>
              <a:rPr lang="es-ES" dirty="0"/>
              <a:t> et </a:t>
            </a:r>
            <a:r>
              <a:rPr lang="es-ES" dirty="0" err="1"/>
              <a:t>laborerum</a:t>
            </a:r>
            <a:r>
              <a:rPr lang="es-ES" dirty="0"/>
              <a:t> </a:t>
            </a:r>
            <a:r>
              <a:rPr lang="es-ES" dirty="0" err="1"/>
              <a:t>aut</a:t>
            </a:r>
            <a:r>
              <a:rPr lang="es-ES" dirty="0"/>
              <a:t> </a:t>
            </a:r>
            <a:r>
              <a:rPr lang="es-ES" dirty="0" err="1"/>
              <a:t>quamus</a:t>
            </a:r>
            <a:r>
              <a:rPr lang="es-ES" dirty="0"/>
              <a:t> </a:t>
            </a:r>
            <a:r>
              <a:rPr lang="es-ES" dirty="0" err="1"/>
              <a:t>sinventio</a:t>
            </a:r>
            <a:r>
              <a:rPr lang="es-ES" dirty="0"/>
              <a:t> </a:t>
            </a:r>
            <a:r>
              <a:rPr lang="es-ES" dirty="0" err="1"/>
              <a:t>molentur</a:t>
            </a:r>
            <a:r>
              <a:rPr lang="es-ES" dirty="0"/>
              <a:t> </a:t>
            </a:r>
            <a:r>
              <a:rPr lang="es-ES" dirty="0" err="1"/>
              <a:t>maio</a:t>
            </a:r>
            <a:r>
              <a:rPr lang="es-ES" dirty="0"/>
              <a:t> </a:t>
            </a:r>
            <a:r>
              <a:rPr lang="es-ES" dirty="0" err="1"/>
              <a:t>bernam</a:t>
            </a:r>
            <a:r>
              <a:rPr lang="es-ES" dirty="0"/>
              <a:t> </a:t>
            </a:r>
            <a:r>
              <a:rPr lang="es-ES" dirty="0" err="1"/>
              <a:t>dollandel</a:t>
            </a:r>
            <a:r>
              <a:rPr lang="es-ES" dirty="0"/>
              <a:t> </a:t>
            </a:r>
            <a:r>
              <a:rPr lang="es-ES" dirty="0" err="1"/>
              <a:t>experovit</a:t>
            </a:r>
            <a:r>
              <a:rPr lang="es-ES" dirty="0"/>
              <a:t>, </a:t>
            </a:r>
            <a:r>
              <a:rPr lang="es-ES" dirty="0" err="1"/>
              <a:t>odictatum</a:t>
            </a:r>
            <a:r>
              <a:rPr lang="es-ES" dirty="0"/>
              <a:t> re </a:t>
            </a:r>
            <a:r>
              <a:rPr lang="es-ES" dirty="0" err="1"/>
              <a:t>accus</a:t>
            </a:r>
            <a:r>
              <a:rPr lang="es-ES" dirty="0"/>
              <a:t> </a:t>
            </a:r>
            <a:r>
              <a:rPr lang="es-ES" dirty="0" err="1"/>
              <a:t>dolorruptium</a:t>
            </a:r>
            <a:r>
              <a:rPr lang="es-ES" dirty="0"/>
              <a:t> </a:t>
            </a:r>
            <a:r>
              <a:rPr lang="es-ES" dirty="0" err="1"/>
              <a:t>vel</a:t>
            </a:r>
            <a:r>
              <a:rPr lang="es-ES" dirty="0"/>
              <a:t> </a:t>
            </a:r>
            <a:r>
              <a:rPr lang="es-ES" dirty="0" err="1"/>
              <a:t>ma</a:t>
            </a:r>
            <a:r>
              <a:rPr lang="es-ES" dirty="0"/>
              <a:t> </a:t>
            </a:r>
            <a:r>
              <a:rPr lang="es-ES" dirty="0" err="1"/>
              <a:t>cus</a:t>
            </a:r>
            <a:r>
              <a:rPr lang="es-ES" dirty="0"/>
              <a:t>.</a:t>
            </a:r>
          </a:p>
          <a:p>
            <a:pPr lvl="0"/>
            <a:r>
              <a:rPr lang="es-ES" dirty="0" err="1"/>
              <a:t>Arupiet</a:t>
            </a:r>
            <a:r>
              <a:rPr lang="es-ES" dirty="0"/>
              <a:t> </a:t>
            </a:r>
            <a:r>
              <a:rPr lang="es-ES" dirty="0" err="1"/>
              <a:t>autest</a:t>
            </a:r>
            <a:r>
              <a:rPr lang="es-ES" dirty="0"/>
              <a:t> </a:t>
            </a:r>
            <a:r>
              <a:rPr lang="es-ES" dirty="0" err="1"/>
              <a:t>ent</a:t>
            </a:r>
            <a:r>
              <a:rPr lang="es-ES" dirty="0"/>
              <a:t> </a:t>
            </a:r>
            <a:r>
              <a:rPr lang="es-ES" dirty="0" err="1"/>
              <a:t>laudant</a:t>
            </a:r>
            <a:r>
              <a:rPr lang="es-ES" dirty="0"/>
              <a:t> ut </a:t>
            </a:r>
            <a:r>
              <a:rPr lang="es-ES" dirty="0" err="1"/>
              <a:t>eatur</a:t>
            </a:r>
            <a:r>
              <a:rPr lang="es-ES" dirty="0"/>
              <a:t>?</a:t>
            </a:r>
            <a:br>
              <a:rPr lang="es-ES" dirty="0"/>
            </a:br>
            <a:r>
              <a:rPr lang="es-ES" dirty="0" err="1"/>
              <a:t>Ommos</a:t>
            </a:r>
            <a:r>
              <a:rPr lang="es-ES" dirty="0"/>
              <a:t> </a:t>
            </a:r>
            <a:r>
              <a:rPr lang="es-ES" dirty="0" err="1"/>
              <a:t>num</a:t>
            </a:r>
            <a:r>
              <a:rPr lang="es-ES" dirty="0"/>
              <a:t> ad </a:t>
            </a:r>
            <a:r>
              <a:rPr lang="es-ES" dirty="0" err="1"/>
              <a:t>est</a:t>
            </a:r>
            <a:r>
              <a:rPr lang="es-ES" dirty="0"/>
              <a:t> </a:t>
            </a:r>
            <a:r>
              <a:rPr lang="es-ES" dirty="0" err="1"/>
              <a:t>ilitatur</a:t>
            </a:r>
            <a:r>
              <a:rPr lang="es-ES" dirty="0"/>
              <a:t> </a:t>
            </a:r>
            <a:r>
              <a:rPr lang="es-ES" dirty="0" err="1"/>
              <a:t>sitiam</a:t>
            </a:r>
            <a:r>
              <a:rPr lang="es-ES" dirty="0"/>
              <a:t> </a:t>
            </a:r>
            <a:r>
              <a:rPr lang="es-ES" dirty="0" err="1"/>
              <a:t>fugiamet</a:t>
            </a:r>
            <a:r>
              <a:rPr lang="es-ES" dirty="0"/>
              <a:t> </a:t>
            </a:r>
            <a:r>
              <a:rPr lang="es-ES" dirty="0" err="1"/>
              <a:t>dipsant</a:t>
            </a:r>
            <a:r>
              <a:rPr lang="es-ES" dirty="0"/>
              <a:t> </a:t>
            </a:r>
            <a:r>
              <a:rPr lang="es-ES" dirty="0" err="1"/>
              <a:t>incime</a:t>
            </a:r>
            <a:r>
              <a:rPr lang="es-ES" dirty="0"/>
              <a:t> </a:t>
            </a:r>
            <a:r>
              <a:rPr lang="es-ES" dirty="0" err="1"/>
              <a:t>voluptibus</a:t>
            </a:r>
            <a:r>
              <a:rPr lang="es-ES" dirty="0"/>
              <a:t> </a:t>
            </a:r>
            <a:r>
              <a:rPr lang="es-ES" dirty="0" err="1"/>
              <a:t>eumquo</a:t>
            </a:r>
            <a:r>
              <a:rPr lang="es-ES" dirty="0"/>
              <a:t> et </a:t>
            </a:r>
            <a:r>
              <a:rPr lang="es-ES" dirty="0" err="1"/>
              <a:t>elibusa</a:t>
            </a:r>
            <a:r>
              <a:rPr lang="es-ES" dirty="0"/>
              <a:t> </a:t>
            </a:r>
            <a:r>
              <a:rPr lang="es-ES" dirty="0" err="1"/>
              <a:t>consed</a:t>
            </a:r>
            <a:r>
              <a:rPr lang="es-ES" dirty="0"/>
              <a:t> </a:t>
            </a:r>
            <a:r>
              <a:rPr lang="es-ES" dirty="0" err="1"/>
              <a:t>quam</a:t>
            </a:r>
            <a:r>
              <a:rPr lang="es-ES" dirty="0"/>
              <a:t>, </a:t>
            </a:r>
            <a:r>
              <a:rPr lang="es-ES" dirty="0" err="1"/>
              <a:t>tecesciis</a:t>
            </a:r>
            <a:r>
              <a:rPr lang="es-ES" dirty="0"/>
              <a:t> </a:t>
            </a:r>
            <a:r>
              <a:rPr lang="es-ES" dirty="0" err="1"/>
              <a:t>velignimus</a:t>
            </a:r>
            <a:r>
              <a:rPr lang="es-ES" dirty="0"/>
              <a:t>, </a:t>
            </a:r>
            <a:r>
              <a:rPr lang="es-ES" dirty="0" err="1"/>
              <a:t>exped</a:t>
            </a:r>
            <a:r>
              <a:rPr lang="es-ES" dirty="0"/>
              <a:t> </a:t>
            </a:r>
            <a:r>
              <a:rPr lang="es-ES" dirty="0" err="1"/>
              <a:t>ma</a:t>
            </a:r>
            <a:r>
              <a:rPr lang="es-ES" dirty="0"/>
              <a:t> con </a:t>
            </a:r>
            <a:r>
              <a:rPr lang="es-ES" dirty="0" err="1"/>
              <a:t>nis</a:t>
            </a:r>
            <a:r>
              <a:rPr lang="es-ES" dirty="0"/>
              <a:t> dolor sunt opta qui </a:t>
            </a:r>
            <a:r>
              <a:rPr lang="es-ES" dirty="0" err="1"/>
              <a:t>bero</a:t>
            </a:r>
            <a:r>
              <a:rPr lang="es-ES" dirty="0"/>
              <a:t> con </a:t>
            </a:r>
            <a:r>
              <a:rPr lang="es-ES" dirty="0" err="1"/>
              <a:t>porum</a:t>
            </a:r>
            <a:r>
              <a:rPr lang="es-ES" dirty="0"/>
              <a:t> </a:t>
            </a:r>
            <a:r>
              <a:rPr lang="es-ES" dirty="0" err="1"/>
              <a:t>delique</a:t>
            </a:r>
            <a:r>
              <a:rPr lang="es-ES" dirty="0"/>
              <a:t> </a:t>
            </a:r>
            <a:r>
              <a:rPr lang="es-ES" dirty="0" err="1"/>
              <a:t>cus</a:t>
            </a:r>
            <a:r>
              <a:rPr lang="es-ES" dirty="0"/>
              <a:t> et </a:t>
            </a:r>
            <a:r>
              <a:rPr lang="es-ES" dirty="0" err="1"/>
              <a:t>et</a:t>
            </a:r>
            <a:r>
              <a:rPr lang="es-ES" dirty="0"/>
              <a:t> </a:t>
            </a:r>
            <a:r>
              <a:rPr lang="es-ES" dirty="0" err="1"/>
              <a:t>voloribus</a:t>
            </a:r>
            <a:r>
              <a:rPr lang="es-ES" dirty="0"/>
              <a:t> </a:t>
            </a:r>
            <a:r>
              <a:rPr lang="es-ES" dirty="0" err="1"/>
              <a:t>expella</a:t>
            </a:r>
            <a:r>
              <a:rPr lang="es-ES" dirty="0"/>
              <a:t> </a:t>
            </a:r>
            <a:r>
              <a:rPr lang="es-ES" dirty="0" err="1"/>
              <a:t>borepe</a:t>
            </a:r>
            <a:r>
              <a:rPr lang="es-ES" dirty="0"/>
              <a:t> </a:t>
            </a:r>
            <a:r>
              <a:rPr lang="es-ES" dirty="0" err="1"/>
              <a:t>ped</a:t>
            </a:r>
            <a:r>
              <a:rPr lang="es-ES" dirty="0"/>
              <a:t> </a:t>
            </a:r>
            <a:r>
              <a:rPr lang="es-ES" dirty="0" err="1"/>
              <a:t>eum</a:t>
            </a:r>
            <a:r>
              <a:rPr lang="es-ES" dirty="0"/>
              <a:t> </a:t>
            </a:r>
            <a:r>
              <a:rPr lang="es-ES" dirty="0" err="1"/>
              <a:t>endios</a:t>
            </a:r>
            <a:r>
              <a:rPr lang="es-ES" dirty="0"/>
              <a:t> </a:t>
            </a:r>
            <a:r>
              <a:rPr lang="es-ES" dirty="0" err="1"/>
              <a:t>exerat</a:t>
            </a:r>
            <a:r>
              <a:rPr lang="es-ES" dirty="0"/>
              <a:t> </a:t>
            </a:r>
            <a:r>
              <a:rPr lang="es-ES" dirty="0" err="1"/>
              <a:t>debiti</a:t>
            </a:r>
            <a:r>
              <a:rPr lang="es-ES" dirty="0"/>
              <a:t> </a:t>
            </a:r>
            <a:r>
              <a:rPr lang="es-ES" dirty="0" err="1"/>
              <a:t>doluptatur</a:t>
            </a:r>
            <a:r>
              <a:rPr lang="es-ES" dirty="0"/>
              <a:t>, que dicto </a:t>
            </a:r>
            <a:r>
              <a:rPr lang="es-ES" dirty="0" err="1"/>
              <a:t>consecume</a:t>
            </a:r>
            <a:r>
              <a:rPr lang="es-ES" dirty="0"/>
              <a:t> re, </a:t>
            </a:r>
            <a:r>
              <a:rPr lang="es-ES" dirty="0" err="1"/>
              <a:t>nusam</a:t>
            </a:r>
            <a:r>
              <a:rPr lang="es-ES" dirty="0"/>
              <a:t> et </a:t>
            </a:r>
            <a:r>
              <a:rPr lang="es-ES" dirty="0" err="1"/>
              <a:t>videllu</a:t>
            </a:r>
            <a:r>
              <a:rPr lang="es-ES" dirty="0"/>
              <a:t> </a:t>
            </a:r>
            <a:r>
              <a:rPr lang="es-ES" dirty="0" err="1"/>
              <a:t>picient</a:t>
            </a:r>
            <a:r>
              <a:rPr lang="es-ES" dirty="0"/>
              <a:t> </a:t>
            </a:r>
            <a:r>
              <a:rPr lang="es-ES" dirty="0" err="1"/>
              <a:t>iasperc</a:t>
            </a:r>
            <a:r>
              <a:rPr lang="es-ES" dirty="0"/>
              <a:t> </a:t>
            </a:r>
            <a:r>
              <a:rPr lang="es-ES" dirty="0" err="1"/>
              <a:t>hitatur</a:t>
            </a:r>
            <a:r>
              <a:rPr lang="es-ES" dirty="0"/>
              <a:t> </a:t>
            </a:r>
            <a:r>
              <a:rPr lang="es-ES" dirty="0" err="1"/>
              <a:t>ectibus</a:t>
            </a:r>
            <a:r>
              <a:rPr lang="es-ES" dirty="0"/>
              <a:t> </a:t>
            </a:r>
            <a:r>
              <a:rPr lang="es-ES" dirty="0" err="1"/>
              <a:t>eatenih</a:t>
            </a:r>
            <a:r>
              <a:rPr lang="es-ES" dirty="0"/>
              <a:t> </a:t>
            </a:r>
            <a:r>
              <a:rPr lang="es-ES" dirty="0" err="1"/>
              <a:t>iliquatibus</a:t>
            </a:r>
            <a:r>
              <a:rPr lang="es-ES" dirty="0"/>
              <a:t> </a:t>
            </a:r>
            <a:r>
              <a:rPr lang="es-ES" dirty="0" err="1"/>
              <a:t>volora</a:t>
            </a:r>
            <a:r>
              <a:rPr lang="es-ES" dirty="0"/>
              <a:t> </a:t>
            </a:r>
            <a:r>
              <a:rPr lang="es-ES" dirty="0" err="1"/>
              <a:t>vel</a:t>
            </a:r>
            <a:r>
              <a:rPr lang="es-ES" dirty="0"/>
              <a:t> </a:t>
            </a:r>
            <a:r>
              <a:rPr lang="es-ES" dirty="0" err="1"/>
              <a:t>earions</a:t>
            </a:r>
            <a:r>
              <a:rPr lang="es-ES" dirty="0"/>
              <a:t> </a:t>
            </a:r>
            <a:r>
              <a:rPr lang="es-ES" dirty="0" err="1"/>
              <a:t>equi</a:t>
            </a:r>
            <a:r>
              <a:rPr lang="es-ES" dirty="0"/>
              <a:t>. </a:t>
            </a:r>
            <a:br>
              <a:rPr lang="es-ES" dirty="0"/>
            </a:br>
            <a:r>
              <a:rPr lang="es-ES" dirty="0" err="1"/>
              <a:t>volorumqui</a:t>
            </a:r>
            <a:r>
              <a:rPr lang="es-ES" dirty="0"/>
              <a:t> con </a:t>
            </a:r>
            <a:r>
              <a:rPr lang="es-ES" dirty="0" err="1"/>
              <a:t>est</a:t>
            </a:r>
            <a:r>
              <a:rPr lang="es-ES" dirty="0"/>
              <a:t> </a:t>
            </a:r>
            <a:r>
              <a:rPr lang="es-ES" dirty="0" err="1"/>
              <a:t>rerferibus</a:t>
            </a:r>
            <a:r>
              <a:rPr lang="es-ES" dirty="0"/>
              <a:t> </a:t>
            </a:r>
            <a:r>
              <a:rPr lang="es-ES" dirty="0" err="1"/>
              <a:t>alit</a:t>
            </a:r>
            <a:r>
              <a:rPr lang="es-ES" dirty="0"/>
              <a:t> </a:t>
            </a:r>
            <a:r>
              <a:rPr lang="es-ES" dirty="0" err="1"/>
              <a:t>accabor</a:t>
            </a:r>
            <a:r>
              <a:rPr lang="es-ES" dirty="0"/>
              <a:t> </a:t>
            </a:r>
            <a:r>
              <a:rPr lang="es-ES" dirty="0" err="1"/>
              <a:t>itatem</a:t>
            </a:r>
            <a:r>
              <a:rPr lang="es-ES" dirty="0"/>
              <a:t> </a:t>
            </a:r>
            <a:r>
              <a:rPr lang="es-ES" dirty="0" err="1"/>
              <a:t>simolorio</a:t>
            </a:r>
            <a:r>
              <a:rPr lang="es-ES" dirty="0"/>
              <a:t> es </a:t>
            </a:r>
            <a:r>
              <a:rPr lang="es-ES" dirty="0" err="1"/>
              <a:t>etus</a:t>
            </a:r>
            <a:r>
              <a:rPr lang="es-ES" dirty="0"/>
              <a:t> </a:t>
            </a:r>
            <a:r>
              <a:rPr lang="es-ES" dirty="0" err="1"/>
              <a:t>esseque</a:t>
            </a:r>
            <a:r>
              <a:rPr lang="es-ES" dirty="0"/>
              <a:t> veles es </a:t>
            </a:r>
            <a:r>
              <a:rPr lang="es-ES" dirty="0" err="1"/>
              <a:t>dunt</a:t>
            </a:r>
            <a:r>
              <a:rPr lang="es-ES" dirty="0"/>
              <a:t> </a:t>
            </a:r>
            <a:r>
              <a:rPr lang="es-ES" dirty="0" err="1"/>
              <a:t>officta</a:t>
            </a:r>
            <a:r>
              <a:rPr lang="es-ES" dirty="0"/>
              <a:t> </a:t>
            </a:r>
            <a:r>
              <a:rPr lang="es-ES" dirty="0" err="1"/>
              <a:t>erupta</a:t>
            </a:r>
            <a:r>
              <a:rPr lang="es-ES" dirty="0"/>
              <a:t> </a:t>
            </a:r>
            <a:r>
              <a:rPr lang="es-ES" dirty="0" err="1"/>
              <a:t>ant</a:t>
            </a:r>
            <a:r>
              <a:rPr lang="es-ES" dirty="0"/>
              <a:t> </a:t>
            </a:r>
            <a:r>
              <a:rPr lang="es-ES" dirty="0" err="1"/>
              <a:t>omniment</a:t>
            </a:r>
            <a:r>
              <a:rPr lang="es-ES" dirty="0"/>
              <a:t> </a:t>
            </a:r>
            <a:r>
              <a:rPr lang="es-ES" dirty="0" err="1"/>
              <a:t>odi</a:t>
            </a:r>
            <a:r>
              <a:rPr lang="es-ES" dirty="0"/>
              <a:t> </a:t>
            </a:r>
            <a:r>
              <a:rPr lang="es-ES" dirty="0" err="1"/>
              <a:t>deria</a:t>
            </a:r>
            <a:r>
              <a:rPr lang="es-ES" dirty="0"/>
              <a:t> </a:t>
            </a:r>
            <a:r>
              <a:rPr lang="es-ES" dirty="0" err="1"/>
              <a:t>evelibuscia</a:t>
            </a:r>
            <a:r>
              <a:rPr lang="es-ES" dirty="0"/>
              <a:t> non re </a:t>
            </a:r>
            <a:r>
              <a:rPr lang="es-ES" dirty="0" err="1"/>
              <a:t>voleste</a:t>
            </a:r>
            <a:r>
              <a:rPr lang="es-ES" dirty="0"/>
              <a:t>.</a:t>
            </a:r>
          </a:p>
        </p:txBody>
      </p:sp>
      <p:sp>
        <p:nvSpPr>
          <p:cNvPr id="16" name="Marcador de texto 4">
            <a:extLst>
              <a:ext uri="{FF2B5EF4-FFF2-40B4-BE49-F238E27FC236}">
                <a16:creationId xmlns:a16="http://schemas.microsoft.com/office/drawing/2014/main" id="{FAC65DA7-3C33-485C-B20C-A039012FE8EF}"/>
              </a:ext>
            </a:extLst>
          </p:cNvPr>
          <p:cNvSpPr>
            <a:spLocks noGrp="1"/>
          </p:cNvSpPr>
          <p:nvPr>
            <p:ph type="body" sz="quarter" idx="18" hasCustomPrompt="1"/>
          </p:nvPr>
        </p:nvSpPr>
        <p:spPr>
          <a:xfrm>
            <a:off x="906463" y="2172974"/>
            <a:ext cx="5672137" cy="594092"/>
          </a:xfrm>
        </p:spPr>
        <p:txBody>
          <a:bodyPr lIns="0">
            <a:normAutofit/>
          </a:bodyPr>
          <a:lstStyle>
            <a:lvl1pPr marL="0" indent="0">
              <a:lnSpc>
                <a:spcPct val="100000"/>
              </a:lnSpc>
              <a:buNone/>
              <a:defRPr lang="es-ES" sz="2400" b="1" kern="1200" dirty="0">
                <a:solidFill>
                  <a:srgbClr val="1E1E1E"/>
                </a:solidFill>
                <a:latin typeface="Century Gothic" panose="020B0502020202020204" pitchFamily="34" charset="0"/>
                <a:ea typeface="+mj-ea"/>
                <a:cs typeface="+mj-cs"/>
              </a:defRPr>
            </a:lvl1pPr>
          </a:lstStyle>
          <a:p>
            <a:r>
              <a:rPr lang="es-ES" sz="2400" dirty="0" err="1"/>
              <a:t>Aximinct</a:t>
            </a:r>
            <a:r>
              <a:rPr lang="es-ES" sz="2400" dirty="0"/>
              <a:t> </a:t>
            </a:r>
            <a:r>
              <a:rPr lang="es-ES" sz="2400" dirty="0" err="1"/>
              <a:t>emquibus</a:t>
            </a:r>
            <a:r>
              <a:rPr lang="es-ES" sz="2400" dirty="0"/>
              <a:t> et </a:t>
            </a:r>
            <a:r>
              <a:rPr lang="es-ES" sz="2400" dirty="0" err="1"/>
              <a:t>facium</a:t>
            </a:r>
            <a:r>
              <a:rPr lang="es-ES" sz="2400" dirty="0"/>
              <a:t> </a:t>
            </a:r>
            <a:r>
              <a:rPr lang="es-ES" sz="2400" dirty="0" err="1"/>
              <a:t>natur</a:t>
            </a:r>
            <a:endParaRPr lang="en-US" sz="2400" dirty="0"/>
          </a:p>
        </p:txBody>
      </p:sp>
      <p:pic>
        <p:nvPicPr>
          <p:cNvPr id="9" name="Gráfico 8">
            <a:extLst>
              <a:ext uri="{FF2B5EF4-FFF2-40B4-BE49-F238E27FC236}">
                <a16:creationId xmlns:a16="http://schemas.microsoft.com/office/drawing/2014/main" id="{124FC6AE-9F44-4BC7-8570-A9AC27B43E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24442" y="332974"/>
            <a:ext cx="1400054" cy="385200"/>
          </a:xfrm>
          <a:prstGeom prst="rect">
            <a:avLst/>
          </a:prstGeom>
        </p:spPr>
      </p:pic>
    </p:spTree>
    <p:extLst>
      <p:ext uri="{BB962C8B-B14F-4D97-AF65-F5344CB8AC3E}">
        <p14:creationId xmlns:p14="http://schemas.microsoft.com/office/powerpoint/2010/main" val="19043683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co 02">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CECDC97-706A-4416-9EA1-C9FD7EDD00EB}"/>
              </a:ext>
            </a:extLst>
          </p:cNvPr>
          <p:cNvSpPr>
            <a:spLocks noGrp="1"/>
          </p:cNvSpPr>
          <p:nvPr>
            <p:ph type="sldNum" sz="quarter" idx="10"/>
          </p:nvPr>
        </p:nvSpPr>
        <p:spPr/>
        <p:txBody>
          <a:bodyPr/>
          <a:lstStyle/>
          <a:p>
            <a:fld id="{B005B2D1-880E-4846-A216-7D6770BA1332}" type="slidenum">
              <a:rPr lang="es-ES" smtClean="0"/>
              <a:pPr/>
              <a:t>‹Nº›</a:t>
            </a:fld>
            <a:endParaRPr lang="es-ES" dirty="0"/>
          </a:p>
        </p:txBody>
      </p:sp>
      <p:sp>
        <p:nvSpPr>
          <p:cNvPr id="6" name="CuadroTexto 5">
            <a:extLst>
              <a:ext uri="{FF2B5EF4-FFF2-40B4-BE49-F238E27FC236}">
                <a16:creationId xmlns:a16="http://schemas.microsoft.com/office/drawing/2014/main" id="{A9B12B4E-C17A-41FB-86C3-4075B88FFB48}"/>
              </a:ext>
            </a:extLst>
          </p:cNvPr>
          <p:cNvSpPr txBox="1"/>
          <p:nvPr userDrawn="1"/>
        </p:nvSpPr>
        <p:spPr>
          <a:xfrm>
            <a:off x="432928" y="7772943"/>
            <a:ext cx="4043094" cy="24006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960" dirty="0">
                <a:solidFill>
                  <a:srgbClr val="333333"/>
                </a:solidFill>
                <a:latin typeface="Century Gothic" panose="020B0502020202020204" pitchFamily="34" charset="0"/>
              </a:rPr>
              <a:t>© Copyright Universidad Europea. Todos los derechos reservados</a:t>
            </a:r>
            <a:endParaRPr lang="es-ES" dirty="0"/>
          </a:p>
        </p:txBody>
      </p:sp>
      <p:sp>
        <p:nvSpPr>
          <p:cNvPr id="8" name="Rectángulo 7">
            <a:extLst>
              <a:ext uri="{FF2B5EF4-FFF2-40B4-BE49-F238E27FC236}">
                <a16:creationId xmlns:a16="http://schemas.microsoft.com/office/drawing/2014/main" id="{EF3A0E82-FF4A-4767-8F46-4CEFBC357853}"/>
              </a:ext>
            </a:extLst>
          </p:cNvPr>
          <p:cNvSpPr/>
          <p:nvPr userDrawn="1"/>
        </p:nvSpPr>
        <p:spPr>
          <a:xfrm>
            <a:off x="13723938" y="7570604"/>
            <a:ext cx="384969" cy="384969"/>
          </a:xfrm>
          <a:prstGeom prst="rect">
            <a:avLst/>
          </a:prstGeom>
          <a:solidFill>
            <a:srgbClr val="FF32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itle 1">
            <a:extLst>
              <a:ext uri="{FF2B5EF4-FFF2-40B4-BE49-F238E27FC236}">
                <a16:creationId xmlns:a16="http://schemas.microsoft.com/office/drawing/2014/main" id="{D98A20FD-FA6A-48A8-A926-BC8A55863981}"/>
              </a:ext>
            </a:extLst>
          </p:cNvPr>
          <p:cNvSpPr>
            <a:spLocks noGrp="1"/>
          </p:cNvSpPr>
          <p:nvPr>
            <p:ph type="title" hasCustomPrompt="1"/>
          </p:nvPr>
        </p:nvSpPr>
        <p:spPr>
          <a:xfrm>
            <a:off x="906463" y="1182159"/>
            <a:ext cx="6561949" cy="703086"/>
          </a:xfrm>
        </p:spPr>
        <p:txBody>
          <a:bodyPr lIns="0" anchor="t">
            <a:noAutofit/>
          </a:bodyPr>
          <a:lstStyle>
            <a:lvl1pPr>
              <a:defRPr sz="4330"/>
            </a:lvl1pPr>
          </a:lstStyle>
          <a:p>
            <a:r>
              <a:rPr lang="es-ES" dirty="0" err="1"/>
              <a:t>Lorem</a:t>
            </a:r>
            <a:r>
              <a:rPr lang="es-ES" dirty="0"/>
              <a:t> </a:t>
            </a:r>
            <a:r>
              <a:rPr lang="es-ES" dirty="0" err="1"/>
              <a:t>ipsum</a:t>
            </a:r>
            <a:r>
              <a:rPr lang="es-ES" dirty="0"/>
              <a:t> dolor </a:t>
            </a:r>
            <a:r>
              <a:rPr lang="es-ES" dirty="0" err="1"/>
              <a:t>sit</a:t>
            </a:r>
            <a:endParaRPr lang="en-US" dirty="0"/>
          </a:p>
        </p:txBody>
      </p:sp>
      <p:sp>
        <p:nvSpPr>
          <p:cNvPr id="13" name="Marcador de texto 17">
            <a:extLst>
              <a:ext uri="{FF2B5EF4-FFF2-40B4-BE49-F238E27FC236}">
                <a16:creationId xmlns:a16="http://schemas.microsoft.com/office/drawing/2014/main" id="{8A1695F4-5BF3-4507-93DF-073A697D5DF7}"/>
              </a:ext>
            </a:extLst>
          </p:cNvPr>
          <p:cNvSpPr>
            <a:spLocks noGrp="1"/>
          </p:cNvSpPr>
          <p:nvPr>
            <p:ph type="body" sz="quarter" idx="17" hasCustomPrompt="1"/>
          </p:nvPr>
        </p:nvSpPr>
        <p:spPr>
          <a:xfrm>
            <a:off x="906463" y="2767066"/>
            <a:ext cx="8951912" cy="4551309"/>
          </a:xfrm>
        </p:spPr>
        <p:txBody>
          <a:bodyPr lIns="0">
            <a:noAutofit/>
          </a:bodyPr>
          <a:lstStyle>
            <a:lvl1pPr marL="0" indent="0">
              <a:lnSpc>
                <a:spcPts val="1700"/>
              </a:lnSpc>
              <a:spcBef>
                <a:spcPts val="900"/>
              </a:spcBef>
              <a:spcAft>
                <a:spcPts val="900"/>
              </a:spcAft>
              <a:buNone/>
              <a:defRPr sz="1440" b="0">
                <a:solidFill>
                  <a:srgbClr val="1E1E1E"/>
                </a:solidFill>
              </a:defRPr>
            </a:lvl1pPr>
          </a:lstStyle>
          <a:p>
            <a:pPr lvl="0"/>
            <a:r>
              <a:rPr lang="es-ES" dirty="0" err="1"/>
              <a:t>Poribus</a:t>
            </a:r>
            <a:r>
              <a:rPr lang="es-ES" dirty="0"/>
              <a:t> </a:t>
            </a:r>
            <a:r>
              <a:rPr lang="es-ES" dirty="0" err="1"/>
              <a:t>reiciis</a:t>
            </a:r>
            <a:r>
              <a:rPr lang="es-ES" dirty="0"/>
              <a:t> </a:t>
            </a:r>
            <a:r>
              <a:rPr lang="es-ES" dirty="0" err="1"/>
              <a:t>conseque</a:t>
            </a:r>
            <a:r>
              <a:rPr lang="es-ES" dirty="0"/>
              <a:t> </a:t>
            </a:r>
            <a:r>
              <a:rPr lang="es-ES" dirty="0" err="1"/>
              <a:t>conempo</a:t>
            </a:r>
            <a:r>
              <a:rPr lang="es-ES" dirty="0"/>
              <a:t> </a:t>
            </a:r>
            <a:r>
              <a:rPr lang="es-ES" dirty="0" err="1"/>
              <a:t>ribusam</a:t>
            </a:r>
            <a:r>
              <a:rPr lang="es-ES" dirty="0"/>
              <a:t> </a:t>
            </a:r>
            <a:r>
              <a:rPr lang="es-ES" dirty="0" err="1"/>
              <a:t>enimincil</a:t>
            </a:r>
            <a:r>
              <a:rPr lang="es-ES" dirty="0"/>
              <a:t> </a:t>
            </a:r>
            <a:r>
              <a:rPr lang="es-ES" dirty="0" err="1"/>
              <a:t>molupta</a:t>
            </a:r>
            <a:r>
              <a:rPr lang="es-ES" dirty="0"/>
              <a:t> </a:t>
            </a:r>
            <a:r>
              <a:rPr lang="es-ES" dirty="0" err="1"/>
              <a:t>tiatesed</a:t>
            </a:r>
            <a:r>
              <a:rPr lang="es-ES" dirty="0"/>
              <a:t> qui </a:t>
            </a:r>
            <a:r>
              <a:rPr lang="es-ES" dirty="0" err="1"/>
              <a:t>sit</a:t>
            </a:r>
            <a:r>
              <a:rPr lang="es-ES" dirty="0"/>
              <a:t> </a:t>
            </a:r>
            <a:r>
              <a:rPr lang="es-ES" dirty="0" err="1"/>
              <a:t>aut</a:t>
            </a:r>
            <a:r>
              <a:rPr lang="es-ES" dirty="0"/>
              <a:t> </a:t>
            </a:r>
            <a:r>
              <a:rPr lang="es-ES" dirty="0" err="1"/>
              <a:t>harit</a:t>
            </a:r>
            <a:r>
              <a:rPr lang="es-ES" dirty="0"/>
              <a:t>, </a:t>
            </a:r>
            <a:r>
              <a:rPr lang="es-ES" dirty="0" err="1"/>
              <a:t>quoditat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 </a:t>
            </a:r>
            <a:r>
              <a:rPr lang="es-ES" dirty="0" err="1"/>
              <a:t>estemqu</a:t>
            </a:r>
            <a:r>
              <a:rPr lang="es-ES" dirty="0"/>
              <a:t> </a:t>
            </a:r>
            <a:r>
              <a:rPr lang="es-ES" dirty="0" err="1"/>
              <a:t>idundam</a:t>
            </a:r>
            <a:r>
              <a:rPr lang="es-ES" dirty="0"/>
              <a:t> qui </a:t>
            </a:r>
            <a:r>
              <a:rPr lang="es-ES" dirty="0" err="1"/>
              <a:t>alitiis</a:t>
            </a:r>
            <a:r>
              <a:rPr lang="es-ES" dirty="0"/>
              <a:t> sitia quo </a:t>
            </a:r>
            <a:r>
              <a:rPr lang="es-ES" dirty="0" err="1"/>
              <a:t>totationsedi</a:t>
            </a:r>
            <a:r>
              <a:rPr lang="es-ES" dirty="0"/>
              <a:t> </a:t>
            </a:r>
            <a:r>
              <a:rPr lang="es-ES" dirty="0" err="1"/>
              <a:t>dolorpor</a:t>
            </a:r>
            <a:r>
              <a:rPr lang="es-ES" dirty="0"/>
              <a:t> </a:t>
            </a:r>
            <a:r>
              <a:rPr lang="es-ES" dirty="0" err="1"/>
              <a:t>samus</a:t>
            </a:r>
            <a:r>
              <a:rPr lang="es-ES" dirty="0"/>
              <a:t> am, </a:t>
            </a:r>
            <a:r>
              <a:rPr lang="es-ES" dirty="0" err="1"/>
              <a:t>ullabore</a:t>
            </a:r>
            <a:r>
              <a:rPr lang="es-ES" dirty="0"/>
              <a:t> </a:t>
            </a:r>
            <a:r>
              <a:rPr lang="es-ES" dirty="0" err="1"/>
              <a:t>nihicipsusa</a:t>
            </a:r>
            <a:r>
              <a:rPr lang="es-ES" dirty="0"/>
              <a:t> </a:t>
            </a:r>
            <a:r>
              <a:rPr lang="es-ES" dirty="0" err="1"/>
              <a:t>conse</a:t>
            </a:r>
            <a:r>
              <a:rPr lang="es-ES" dirty="0"/>
              <a:t> </a:t>
            </a:r>
            <a:r>
              <a:rPr lang="es-ES" dirty="0" err="1"/>
              <a:t>conet</a:t>
            </a:r>
            <a:r>
              <a:rPr lang="es-ES" dirty="0"/>
              <a:t> </a:t>
            </a:r>
            <a:r>
              <a:rPr lang="es-ES" dirty="0" err="1"/>
              <a:t>quuntin</a:t>
            </a:r>
            <a:r>
              <a:rPr lang="es-ES" dirty="0"/>
              <a:t> </a:t>
            </a:r>
            <a:r>
              <a:rPr lang="es-ES" dirty="0" err="1"/>
              <a:t>ullabor</a:t>
            </a:r>
            <a:r>
              <a:rPr lang="es-ES" dirty="0"/>
              <a:t> </a:t>
            </a:r>
            <a:r>
              <a:rPr lang="es-ES" dirty="0" err="1"/>
              <a:t>ionsequos</a:t>
            </a:r>
            <a:r>
              <a:rPr lang="es-ES" dirty="0"/>
              <a:t> es </a:t>
            </a:r>
            <a:r>
              <a:rPr lang="es-ES" dirty="0" err="1"/>
              <a:t>aut</a:t>
            </a:r>
            <a:r>
              <a:rPr lang="es-ES" dirty="0"/>
              <a:t> </a:t>
            </a:r>
            <a:r>
              <a:rPr lang="es-ES" dirty="0" err="1"/>
              <a:t>moloreptur</a:t>
            </a:r>
            <a:r>
              <a:rPr lang="es-ES" dirty="0"/>
              <a:t> </a:t>
            </a:r>
            <a:r>
              <a:rPr lang="es-ES" dirty="0" err="1"/>
              <a:t>molorep</a:t>
            </a:r>
            <a:r>
              <a:rPr lang="es-ES" dirty="0"/>
              <a:t> </a:t>
            </a:r>
            <a:r>
              <a:rPr lang="es-ES" dirty="0" err="1"/>
              <a:t>erspica</a:t>
            </a:r>
            <a:r>
              <a:rPr lang="es-ES" dirty="0"/>
              <a:t> </a:t>
            </a:r>
            <a:r>
              <a:rPr lang="es-ES" dirty="0" err="1"/>
              <a:t>tiossin</a:t>
            </a:r>
            <a:r>
              <a:rPr lang="es-ES" dirty="0"/>
              <a:t> </a:t>
            </a:r>
            <a:r>
              <a:rPr lang="es-ES" dirty="0" err="1"/>
              <a:t>vendae</a:t>
            </a:r>
            <a:r>
              <a:rPr lang="es-ES" dirty="0"/>
              <a:t> dolor as dolo </a:t>
            </a:r>
            <a:r>
              <a:rPr lang="es-ES" dirty="0" err="1"/>
              <a:t>consendit</a:t>
            </a:r>
            <a:r>
              <a:rPr lang="es-ES" dirty="0"/>
              <a:t>.</a:t>
            </a:r>
          </a:p>
          <a:p>
            <a:pPr lvl="0"/>
            <a:r>
              <a:rPr lang="es-ES" dirty="0" err="1"/>
              <a:t>Arupiet</a:t>
            </a:r>
            <a:r>
              <a:rPr lang="es-ES" dirty="0"/>
              <a:t> </a:t>
            </a:r>
            <a:r>
              <a:rPr lang="es-ES" dirty="0" err="1"/>
              <a:t>autest</a:t>
            </a:r>
            <a:r>
              <a:rPr lang="es-ES" dirty="0"/>
              <a:t> </a:t>
            </a:r>
            <a:r>
              <a:rPr lang="es-ES" dirty="0" err="1"/>
              <a:t>ent</a:t>
            </a:r>
            <a:r>
              <a:rPr lang="es-ES" dirty="0"/>
              <a:t> </a:t>
            </a:r>
            <a:r>
              <a:rPr lang="es-ES" dirty="0" err="1"/>
              <a:t>laudant</a:t>
            </a:r>
            <a:r>
              <a:rPr lang="es-ES" dirty="0"/>
              <a:t> ut </a:t>
            </a:r>
            <a:r>
              <a:rPr lang="es-ES" dirty="0" err="1"/>
              <a:t>eatur</a:t>
            </a:r>
            <a:r>
              <a:rPr lang="es-ES" dirty="0"/>
              <a:t>?</a:t>
            </a:r>
            <a:br>
              <a:rPr lang="es-ES" dirty="0"/>
            </a:br>
            <a:r>
              <a:rPr lang="es-ES" dirty="0" err="1"/>
              <a:t>Ehenima</a:t>
            </a:r>
            <a:r>
              <a:rPr lang="es-ES" dirty="0"/>
              <a:t> </a:t>
            </a:r>
            <a:r>
              <a:rPr lang="es-ES" dirty="0" err="1"/>
              <a:t>gniatis</a:t>
            </a:r>
            <a:r>
              <a:rPr lang="es-ES" dirty="0"/>
              <a:t> </a:t>
            </a:r>
            <a:r>
              <a:rPr lang="es-ES" dirty="0" err="1"/>
              <a:t>nus</a:t>
            </a:r>
            <a:r>
              <a:rPr lang="es-ES" dirty="0"/>
              <a:t> </a:t>
            </a:r>
            <a:r>
              <a:rPr lang="es-ES" dirty="0" err="1"/>
              <a:t>reped</a:t>
            </a:r>
            <a:r>
              <a:rPr lang="es-ES" dirty="0"/>
              <a:t> </a:t>
            </a:r>
            <a:r>
              <a:rPr lang="es-ES" dirty="0" err="1"/>
              <a:t>mint</a:t>
            </a:r>
            <a:r>
              <a:rPr lang="es-ES" dirty="0"/>
              <a:t> a </a:t>
            </a:r>
            <a:r>
              <a:rPr lang="es-ES" dirty="0" err="1"/>
              <a:t>velit</a:t>
            </a:r>
            <a:r>
              <a:rPr lang="es-ES" dirty="0"/>
              <a:t> </a:t>
            </a:r>
            <a:r>
              <a:rPr lang="es-ES" dirty="0" err="1"/>
              <a:t>aut</a:t>
            </a:r>
            <a:r>
              <a:rPr lang="es-ES" dirty="0"/>
              <a:t> </a:t>
            </a:r>
            <a:r>
              <a:rPr lang="es-ES" dirty="0" err="1"/>
              <a:t>est</a:t>
            </a:r>
            <a:r>
              <a:rPr lang="es-ES" dirty="0"/>
              <a:t>, </a:t>
            </a:r>
            <a:r>
              <a:rPr lang="es-ES" dirty="0" err="1"/>
              <a:t>cusdae</a:t>
            </a:r>
            <a:r>
              <a:rPr lang="es-ES" dirty="0"/>
              <a:t> </a:t>
            </a:r>
            <a:r>
              <a:rPr lang="es-ES" dirty="0" err="1"/>
              <a:t>etur</a:t>
            </a:r>
            <a:r>
              <a:rPr lang="es-ES" dirty="0"/>
              <a:t> </a:t>
            </a:r>
            <a:r>
              <a:rPr lang="es-ES" dirty="0" err="1"/>
              <a:t>apic</a:t>
            </a:r>
            <a:r>
              <a:rPr lang="es-ES" dirty="0"/>
              <a:t> </a:t>
            </a:r>
            <a:r>
              <a:rPr lang="es-ES" dirty="0" err="1"/>
              <a:t>to</a:t>
            </a:r>
            <a:r>
              <a:rPr lang="es-ES" dirty="0"/>
              <a:t> </a:t>
            </a:r>
            <a:r>
              <a:rPr lang="es-ES" dirty="0" err="1"/>
              <a:t>testi</a:t>
            </a:r>
            <a:r>
              <a:rPr lang="es-ES" dirty="0"/>
              <a:t> sed este </a:t>
            </a:r>
            <a:r>
              <a:rPr lang="es-ES" dirty="0" err="1"/>
              <a:t>eum</a:t>
            </a:r>
            <a:r>
              <a:rPr lang="es-ES" dirty="0"/>
              <a:t> fuga. </a:t>
            </a:r>
            <a:r>
              <a:rPr lang="es-ES" dirty="0" err="1"/>
              <a:t>Lenet</a:t>
            </a:r>
            <a:r>
              <a:rPr lang="es-ES" dirty="0"/>
              <a:t> et </a:t>
            </a:r>
            <a:r>
              <a:rPr lang="es-ES" dirty="0" err="1"/>
              <a:t>laborerum</a:t>
            </a:r>
            <a:r>
              <a:rPr lang="es-ES" dirty="0"/>
              <a:t> </a:t>
            </a:r>
            <a:r>
              <a:rPr lang="es-ES" dirty="0" err="1"/>
              <a:t>aut</a:t>
            </a:r>
            <a:r>
              <a:rPr lang="es-ES" dirty="0"/>
              <a:t> </a:t>
            </a:r>
            <a:r>
              <a:rPr lang="es-ES" dirty="0" err="1"/>
              <a:t>quamus</a:t>
            </a:r>
            <a:r>
              <a:rPr lang="es-ES" dirty="0"/>
              <a:t> </a:t>
            </a:r>
            <a:r>
              <a:rPr lang="es-ES" dirty="0" err="1"/>
              <a:t>sinventio</a:t>
            </a:r>
            <a:r>
              <a:rPr lang="es-ES" dirty="0"/>
              <a:t> </a:t>
            </a:r>
            <a:r>
              <a:rPr lang="es-ES" dirty="0" err="1"/>
              <a:t>molentur</a:t>
            </a:r>
            <a:r>
              <a:rPr lang="es-ES" dirty="0"/>
              <a:t> </a:t>
            </a:r>
            <a:r>
              <a:rPr lang="es-ES" dirty="0" err="1"/>
              <a:t>maio</a:t>
            </a:r>
            <a:r>
              <a:rPr lang="es-ES" dirty="0"/>
              <a:t> </a:t>
            </a:r>
            <a:r>
              <a:rPr lang="es-ES" dirty="0" err="1"/>
              <a:t>bernam</a:t>
            </a:r>
            <a:r>
              <a:rPr lang="es-ES" dirty="0"/>
              <a:t> </a:t>
            </a:r>
            <a:r>
              <a:rPr lang="es-ES" dirty="0" err="1"/>
              <a:t>dollandel</a:t>
            </a:r>
            <a:r>
              <a:rPr lang="es-ES" dirty="0"/>
              <a:t> </a:t>
            </a:r>
            <a:r>
              <a:rPr lang="es-ES" dirty="0" err="1"/>
              <a:t>experovit</a:t>
            </a:r>
            <a:r>
              <a:rPr lang="es-ES" dirty="0"/>
              <a:t>, </a:t>
            </a:r>
            <a:r>
              <a:rPr lang="es-ES" dirty="0" err="1"/>
              <a:t>odictatum</a:t>
            </a:r>
            <a:r>
              <a:rPr lang="es-ES" dirty="0"/>
              <a:t> re </a:t>
            </a:r>
            <a:r>
              <a:rPr lang="es-ES" dirty="0" err="1"/>
              <a:t>accus</a:t>
            </a:r>
            <a:r>
              <a:rPr lang="es-ES" dirty="0"/>
              <a:t> </a:t>
            </a:r>
            <a:r>
              <a:rPr lang="es-ES" dirty="0" err="1"/>
              <a:t>dolorruptium</a:t>
            </a:r>
            <a:r>
              <a:rPr lang="es-ES" dirty="0"/>
              <a:t> </a:t>
            </a:r>
            <a:r>
              <a:rPr lang="es-ES" dirty="0" err="1"/>
              <a:t>vel</a:t>
            </a:r>
            <a:r>
              <a:rPr lang="es-ES" dirty="0"/>
              <a:t> </a:t>
            </a:r>
            <a:r>
              <a:rPr lang="es-ES" dirty="0" err="1"/>
              <a:t>ma</a:t>
            </a:r>
            <a:r>
              <a:rPr lang="es-ES" dirty="0"/>
              <a:t> </a:t>
            </a:r>
            <a:r>
              <a:rPr lang="es-ES" dirty="0" err="1"/>
              <a:t>cus</a:t>
            </a:r>
            <a:r>
              <a:rPr lang="es-ES" dirty="0"/>
              <a:t>.</a:t>
            </a:r>
          </a:p>
          <a:p>
            <a:pPr lvl="0"/>
            <a:r>
              <a:rPr lang="es-ES" dirty="0" err="1"/>
              <a:t>Arupiet</a:t>
            </a:r>
            <a:r>
              <a:rPr lang="es-ES" dirty="0"/>
              <a:t> </a:t>
            </a:r>
            <a:r>
              <a:rPr lang="es-ES" dirty="0" err="1"/>
              <a:t>autest</a:t>
            </a:r>
            <a:r>
              <a:rPr lang="es-ES" dirty="0"/>
              <a:t> </a:t>
            </a:r>
            <a:r>
              <a:rPr lang="es-ES" dirty="0" err="1"/>
              <a:t>ent</a:t>
            </a:r>
            <a:r>
              <a:rPr lang="es-ES" dirty="0"/>
              <a:t> </a:t>
            </a:r>
            <a:r>
              <a:rPr lang="es-ES" dirty="0" err="1"/>
              <a:t>laudant</a:t>
            </a:r>
            <a:r>
              <a:rPr lang="es-ES" dirty="0"/>
              <a:t> ut </a:t>
            </a:r>
            <a:r>
              <a:rPr lang="es-ES" dirty="0" err="1"/>
              <a:t>eatur</a:t>
            </a:r>
            <a:r>
              <a:rPr lang="es-ES" dirty="0"/>
              <a:t>?</a:t>
            </a:r>
            <a:br>
              <a:rPr lang="es-ES" dirty="0"/>
            </a:br>
            <a:r>
              <a:rPr lang="es-ES" dirty="0" err="1"/>
              <a:t>Ommos</a:t>
            </a:r>
            <a:r>
              <a:rPr lang="es-ES" dirty="0"/>
              <a:t> </a:t>
            </a:r>
            <a:r>
              <a:rPr lang="es-ES" dirty="0" err="1"/>
              <a:t>num</a:t>
            </a:r>
            <a:r>
              <a:rPr lang="es-ES" dirty="0"/>
              <a:t> ad </a:t>
            </a:r>
            <a:r>
              <a:rPr lang="es-ES" dirty="0" err="1"/>
              <a:t>est</a:t>
            </a:r>
            <a:r>
              <a:rPr lang="es-ES" dirty="0"/>
              <a:t> </a:t>
            </a:r>
            <a:r>
              <a:rPr lang="es-ES" dirty="0" err="1"/>
              <a:t>ilitatur</a:t>
            </a:r>
            <a:r>
              <a:rPr lang="es-ES" dirty="0"/>
              <a:t> </a:t>
            </a:r>
            <a:r>
              <a:rPr lang="es-ES" dirty="0" err="1"/>
              <a:t>sitiam</a:t>
            </a:r>
            <a:r>
              <a:rPr lang="es-ES" dirty="0"/>
              <a:t> </a:t>
            </a:r>
            <a:r>
              <a:rPr lang="es-ES" dirty="0" err="1"/>
              <a:t>fugiamet</a:t>
            </a:r>
            <a:r>
              <a:rPr lang="es-ES" dirty="0"/>
              <a:t> </a:t>
            </a:r>
            <a:r>
              <a:rPr lang="es-ES" dirty="0" err="1"/>
              <a:t>dipsant</a:t>
            </a:r>
            <a:r>
              <a:rPr lang="es-ES" dirty="0"/>
              <a:t> </a:t>
            </a:r>
            <a:r>
              <a:rPr lang="es-ES" dirty="0" err="1"/>
              <a:t>incime</a:t>
            </a:r>
            <a:r>
              <a:rPr lang="es-ES" dirty="0"/>
              <a:t> </a:t>
            </a:r>
            <a:r>
              <a:rPr lang="es-ES" dirty="0" err="1"/>
              <a:t>voluptibus</a:t>
            </a:r>
            <a:r>
              <a:rPr lang="es-ES" dirty="0"/>
              <a:t> </a:t>
            </a:r>
            <a:r>
              <a:rPr lang="es-ES" dirty="0" err="1"/>
              <a:t>eumquo</a:t>
            </a:r>
            <a:r>
              <a:rPr lang="es-ES" dirty="0"/>
              <a:t> et </a:t>
            </a:r>
            <a:r>
              <a:rPr lang="es-ES" dirty="0" err="1"/>
              <a:t>elibusa</a:t>
            </a:r>
            <a:r>
              <a:rPr lang="es-ES" dirty="0"/>
              <a:t> </a:t>
            </a:r>
            <a:r>
              <a:rPr lang="es-ES" dirty="0" err="1"/>
              <a:t>consed</a:t>
            </a:r>
            <a:r>
              <a:rPr lang="es-ES" dirty="0"/>
              <a:t> </a:t>
            </a:r>
            <a:r>
              <a:rPr lang="es-ES" dirty="0" err="1"/>
              <a:t>quam</a:t>
            </a:r>
            <a:r>
              <a:rPr lang="es-ES" dirty="0"/>
              <a:t>, </a:t>
            </a:r>
            <a:r>
              <a:rPr lang="es-ES" dirty="0" err="1"/>
              <a:t>tecesciis</a:t>
            </a:r>
            <a:r>
              <a:rPr lang="es-ES" dirty="0"/>
              <a:t> </a:t>
            </a:r>
            <a:r>
              <a:rPr lang="es-ES" dirty="0" err="1"/>
              <a:t>velignimus</a:t>
            </a:r>
            <a:r>
              <a:rPr lang="es-ES" dirty="0"/>
              <a:t>, </a:t>
            </a:r>
            <a:r>
              <a:rPr lang="es-ES" dirty="0" err="1"/>
              <a:t>exped</a:t>
            </a:r>
            <a:r>
              <a:rPr lang="es-ES" dirty="0"/>
              <a:t> </a:t>
            </a:r>
            <a:r>
              <a:rPr lang="es-ES" dirty="0" err="1"/>
              <a:t>ma</a:t>
            </a:r>
            <a:r>
              <a:rPr lang="es-ES" dirty="0"/>
              <a:t> con </a:t>
            </a:r>
            <a:r>
              <a:rPr lang="es-ES" dirty="0" err="1"/>
              <a:t>nis</a:t>
            </a:r>
            <a:r>
              <a:rPr lang="es-ES" dirty="0"/>
              <a:t> dolor sunt opta qui </a:t>
            </a:r>
            <a:r>
              <a:rPr lang="es-ES" dirty="0" err="1"/>
              <a:t>bero</a:t>
            </a:r>
            <a:r>
              <a:rPr lang="es-ES" dirty="0"/>
              <a:t> con </a:t>
            </a:r>
            <a:r>
              <a:rPr lang="es-ES" dirty="0" err="1"/>
              <a:t>porum</a:t>
            </a:r>
            <a:r>
              <a:rPr lang="es-ES" dirty="0"/>
              <a:t> </a:t>
            </a:r>
            <a:r>
              <a:rPr lang="es-ES" dirty="0" err="1"/>
              <a:t>delique</a:t>
            </a:r>
            <a:r>
              <a:rPr lang="es-ES" dirty="0"/>
              <a:t> </a:t>
            </a:r>
            <a:r>
              <a:rPr lang="es-ES" dirty="0" err="1"/>
              <a:t>cus</a:t>
            </a:r>
            <a:r>
              <a:rPr lang="es-ES" dirty="0"/>
              <a:t> et </a:t>
            </a:r>
            <a:r>
              <a:rPr lang="es-ES" dirty="0" err="1"/>
              <a:t>et</a:t>
            </a:r>
            <a:r>
              <a:rPr lang="es-ES" dirty="0"/>
              <a:t> </a:t>
            </a:r>
            <a:r>
              <a:rPr lang="es-ES" dirty="0" err="1"/>
              <a:t>voloribus</a:t>
            </a:r>
            <a:r>
              <a:rPr lang="es-ES" dirty="0"/>
              <a:t> </a:t>
            </a:r>
            <a:r>
              <a:rPr lang="es-ES" dirty="0" err="1"/>
              <a:t>expella</a:t>
            </a:r>
            <a:r>
              <a:rPr lang="es-ES" dirty="0"/>
              <a:t> </a:t>
            </a:r>
            <a:r>
              <a:rPr lang="es-ES" dirty="0" err="1"/>
              <a:t>borepe</a:t>
            </a:r>
            <a:r>
              <a:rPr lang="es-ES" dirty="0"/>
              <a:t> </a:t>
            </a:r>
            <a:r>
              <a:rPr lang="es-ES" dirty="0" err="1"/>
              <a:t>ped</a:t>
            </a:r>
            <a:r>
              <a:rPr lang="es-ES" dirty="0"/>
              <a:t> </a:t>
            </a:r>
            <a:r>
              <a:rPr lang="es-ES" dirty="0" err="1"/>
              <a:t>eum</a:t>
            </a:r>
            <a:r>
              <a:rPr lang="es-ES" dirty="0"/>
              <a:t> </a:t>
            </a:r>
            <a:r>
              <a:rPr lang="es-ES" dirty="0" err="1"/>
              <a:t>endios</a:t>
            </a:r>
            <a:r>
              <a:rPr lang="es-ES" dirty="0"/>
              <a:t> </a:t>
            </a:r>
            <a:r>
              <a:rPr lang="es-ES" dirty="0" err="1"/>
              <a:t>exerat</a:t>
            </a:r>
            <a:r>
              <a:rPr lang="es-ES" dirty="0"/>
              <a:t> </a:t>
            </a:r>
            <a:r>
              <a:rPr lang="es-ES" dirty="0" err="1"/>
              <a:t>debiti</a:t>
            </a:r>
            <a:r>
              <a:rPr lang="es-ES" dirty="0"/>
              <a:t> </a:t>
            </a:r>
            <a:r>
              <a:rPr lang="es-ES" dirty="0" err="1"/>
              <a:t>doluptatur</a:t>
            </a:r>
            <a:r>
              <a:rPr lang="es-ES" dirty="0"/>
              <a:t>, que dicto </a:t>
            </a:r>
            <a:r>
              <a:rPr lang="es-ES" dirty="0" err="1"/>
              <a:t>consecume</a:t>
            </a:r>
            <a:r>
              <a:rPr lang="es-ES" dirty="0"/>
              <a:t> re, </a:t>
            </a:r>
            <a:r>
              <a:rPr lang="es-ES" dirty="0" err="1"/>
              <a:t>nusam</a:t>
            </a:r>
            <a:r>
              <a:rPr lang="es-ES" dirty="0"/>
              <a:t> et </a:t>
            </a:r>
            <a:r>
              <a:rPr lang="es-ES" dirty="0" err="1"/>
              <a:t>videllu</a:t>
            </a:r>
            <a:r>
              <a:rPr lang="es-ES" dirty="0"/>
              <a:t> </a:t>
            </a:r>
            <a:r>
              <a:rPr lang="es-ES" dirty="0" err="1"/>
              <a:t>picient</a:t>
            </a:r>
            <a:r>
              <a:rPr lang="es-ES" dirty="0"/>
              <a:t> </a:t>
            </a:r>
            <a:r>
              <a:rPr lang="es-ES" dirty="0" err="1"/>
              <a:t>iasperc</a:t>
            </a:r>
            <a:r>
              <a:rPr lang="es-ES" dirty="0"/>
              <a:t> </a:t>
            </a:r>
            <a:r>
              <a:rPr lang="es-ES" dirty="0" err="1"/>
              <a:t>hitatur</a:t>
            </a:r>
            <a:r>
              <a:rPr lang="es-ES" dirty="0"/>
              <a:t> </a:t>
            </a:r>
            <a:r>
              <a:rPr lang="es-ES" dirty="0" err="1"/>
              <a:t>ectibus</a:t>
            </a:r>
            <a:r>
              <a:rPr lang="es-ES" dirty="0"/>
              <a:t> </a:t>
            </a:r>
            <a:r>
              <a:rPr lang="es-ES" dirty="0" err="1"/>
              <a:t>eatenih</a:t>
            </a:r>
            <a:r>
              <a:rPr lang="es-ES" dirty="0"/>
              <a:t> </a:t>
            </a:r>
            <a:r>
              <a:rPr lang="es-ES" dirty="0" err="1"/>
              <a:t>iliquatibus</a:t>
            </a:r>
            <a:r>
              <a:rPr lang="es-ES" dirty="0"/>
              <a:t> </a:t>
            </a:r>
            <a:r>
              <a:rPr lang="es-ES" dirty="0" err="1"/>
              <a:t>volora</a:t>
            </a:r>
            <a:r>
              <a:rPr lang="es-ES" dirty="0"/>
              <a:t> </a:t>
            </a:r>
            <a:r>
              <a:rPr lang="es-ES" dirty="0" err="1"/>
              <a:t>vel</a:t>
            </a:r>
            <a:r>
              <a:rPr lang="es-ES" dirty="0"/>
              <a:t> </a:t>
            </a:r>
            <a:r>
              <a:rPr lang="es-ES" dirty="0" err="1"/>
              <a:t>earions</a:t>
            </a:r>
            <a:r>
              <a:rPr lang="es-ES" dirty="0"/>
              <a:t> </a:t>
            </a:r>
            <a:r>
              <a:rPr lang="es-ES" dirty="0" err="1"/>
              <a:t>equi</a:t>
            </a:r>
            <a:r>
              <a:rPr lang="es-ES" dirty="0"/>
              <a:t>. </a:t>
            </a:r>
            <a:br>
              <a:rPr lang="es-ES" dirty="0"/>
            </a:br>
            <a:r>
              <a:rPr lang="es-ES" dirty="0" err="1"/>
              <a:t>volorumqui</a:t>
            </a:r>
            <a:r>
              <a:rPr lang="es-ES" dirty="0"/>
              <a:t> con </a:t>
            </a:r>
            <a:r>
              <a:rPr lang="es-ES" dirty="0" err="1"/>
              <a:t>est</a:t>
            </a:r>
            <a:r>
              <a:rPr lang="es-ES" dirty="0"/>
              <a:t> </a:t>
            </a:r>
            <a:r>
              <a:rPr lang="es-ES" dirty="0" err="1"/>
              <a:t>rerferibus</a:t>
            </a:r>
            <a:r>
              <a:rPr lang="es-ES" dirty="0"/>
              <a:t> </a:t>
            </a:r>
            <a:r>
              <a:rPr lang="es-ES" dirty="0" err="1"/>
              <a:t>alit</a:t>
            </a:r>
            <a:r>
              <a:rPr lang="es-ES" dirty="0"/>
              <a:t> </a:t>
            </a:r>
            <a:r>
              <a:rPr lang="es-ES" dirty="0" err="1"/>
              <a:t>accabor</a:t>
            </a:r>
            <a:r>
              <a:rPr lang="es-ES" dirty="0"/>
              <a:t> </a:t>
            </a:r>
            <a:r>
              <a:rPr lang="es-ES" dirty="0" err="1"/>
              <a:t>itatem</a:t>
            </a:r>
            <a:r>
              <a:rPr lang="es-ES" dirty="0"/>
              <a:t> </a:t>
            </a:r>
            <a:r>
              <a:rPr lang="es-ES" dirty="0" err="1"/>
              <a:t>simolorio</a:t>
            </a:r>
            <a:r>
              <a:rPr lang="es-ES" dirty="0"/>
              <a:t> es </a:t>
            </a:r>
            <a:r>
              <a:rPr lang="es-ES" dirty="0" err="1"/>
              <a:t>etus</a:t>
            </a:r>
            <a:r>
              <a:rPr lang="es-ES" dirty="0"/>
              <a:t> </a:t>
            </a:r>
            <a:r>
              <a:rPr lang="es-ES" dirty="0" err="1"/>
              <a:t>esseque</a:t>
            </a:r>
            <a:r>
              <a:rPr lang="es-ES" dirty="0"/>
              <a:t> veles es </a:t>
            </a:r>
            <a:r>
              <a:rPr lang="es-ES" dirty="0" err="1"/>
              <a:t>dunt</a:t>
            </a:r>
            <a:r>
              <a:rPr lang="es-ES" dirty="0"/>
              <a:t> </a:t>
            </a:r>
            <a:r>
              <a:rPr lang="es-ES" dirty="0" err="1"/>
              <a:t>officta</a:t>
            </a:r>
            <a:r>
              <a:rPr lang="es-ES" dirty="0"/>
              <a:t> </a:t>
            </a:r>
            <a:r>
              <a:rPr lang="es-ES" dirty="0" err="1"/>
              <a:t>erupta</a:t>
            </a:r>
            <a:r>
              <a:rPr lang="es-ES" dirty="0"/>
              <a:t> </a:t>
            </a:r>
            <a:r>
              <a:rPr lang="es-ES" dirty="0" err="1"/>
              <a:t>ant</a:t>
            </a:r>
            <a:r>
              <a:rPr lang="es-ES" dirty="0"/>
              <a:t> </a:t>
            </a:r>
            <a:r>
              <a:rPr lang="es-ES" dirty="0" err="1"/>
              <a:t>omniment</a:t>
            </a:r>
            <a:r>
              <a:rPr lang="es-ES" dirty="0"/>
              <a:t> </a:t>
            </a:r>
            <a:r>
              <a:rPr lang="es-ES" dirty="0" err="1"/>
              <a:t>odi</a:t>
            </a:r>
            <a:r>
              <a:rPr lang="es-ES" dirty="0"/>
              <a:t> </a:t>
            </a:r>
            <a:r>
              <a:rPr lang="es-ES" dirty="0" err="1"/>
              <a:t>deria</a:t>
            </a:r>
            <a:r>
              <a:rPr lang="es-ES" dirty="0"/>
              <a:t> </a:t>
            </a:r>
            <a:r>
              <a:rPr lang="es-ES" dirty="0" err="1"/>
              <a:t>evelibuscia</a:t>
            </a:r>
            <a:r>
              <a:rPr lang="es-ES" dirty="0"/>
              <a:t> non re </a:t>
            </a:r>
            <a:r>
              <a:rPr lang="es-ES" dirty="0" err="1"/>
              <a:t>voleste</a:t>
            </a:r>
            <a:r>
              <a:rPr lang="es-ES" dirty="0"/>
              <a:t>.</a:t>
            </a:r>
          </a:p>
        </p:txBody>
      </p:sp>
      <p:sp>
        <p:nvSpPr>
          <p:cNvPr id="14" name="Marcador de texto 4">
            <a:extLst>
              <a:ext uri="{FF2B5EF4-FFF2-40B4-BE49-F238E27FC236}">
                <a16:creationId xmlns:a16="http://schemas.microsoft.com/office/drawing/2014/main" id="{BE2A1097-09E3-4BFE-95B2-33E0226DEF0B}"/>
              </a:ext>
            </a:extLst>
          </p:cNvPr>
          <p:cNvSpPr>
            <a:spLocks noGrp="1"/>
          </p:cNvSpPr>
          <p:nvPr>
            <p:ph type="body" sz="quarter" idx="18" hasCustomPrompt="1"/>
          </p:nvPr>
        </p:nvSpPr>
        <p:spPr>
          <a:xfrm>
            <a:off x="906463" y="2172974"/>
            <a:ext cx="5672137" cy="594092"/>
          </a:xfrm>
        </p:spPr>
        <p:txBody>
          <a:bodyPr lIns="0">
            <a:normAutofit/>
          </a:bodyPr>
          <a:lstStyle>
            <a:lvl1pPr marL="0" indent="0">
              <a:lnSpc>
                <a:spcPct val="100000"/>
              </a:lnSpc>
              <a:buNone/>
              <a:defRPr lang="es-ES" sz="2400" b="1" kern="1200" dirty="0">
                <a:solidFill>
                  <a:srgbClr val="1E1E1E"/>
                </a:solidFill>
                <a:latin typeface="Century Gothic" panose="020B0502020202020204" pitchFamily="34" charset="0"/>
                <a:ea typeface="+mj-ea"/>
                <a:cs typeface="+mj-cs"/>
              </a:defRPr>
            </a:lvl1pPr>
          </a:lstStyle>
          <a:p>
            <a:r>
              <a:rPr lang="es-ES" sz="2400" dirty="0" err="1"/>
              <a:t>Aximinct</a:t>
            </a:r>
            <a:r>
              <a:rPr lang="es-ES" sz="2400" dirty="0"/>
              <a:t> </a:t>
            </a:r>
            <a:r>
              <a:rPr lang="es-ES" sz="2400" dirty="0" err="1"/>
              <a:t>emquibus</a:t>
            </a:r>
            <a:r>
              <a:rPr lang="es-ES" sz="2400" dirty="0"/>
              <a:t> et </a:t>
            </a:r>
            <a:r>
              <a:rPr lang="es-ES" sz="2400" dirty="0" err="1"/>
              <a:t>facium</a:t>
            </a:r>
            <a:r>
              <a:rPr lang="es-ES" sz="2400" dirty="0"/>
              <a:t> </a:t>
            </a:r>
            <a:r>
              <a:rPr lang="es-ES" sz="2400" dirty="0" err="1"/>
              <a:t>natur</a:t>
            </a:r>
            <a:endParaRPr lang="en-US" sz="2400" dirty="0"/>
          </a:p>
        </p:txBody>
      </p:sp>
      <p:pic>
        <p:nvPicPr>
          <p:cNvPr id="9" name="Gráfico 8">
            <a:extLst>
              <a:ext uri="{FF2B5EF4-FFF2-40B4-BE49-F238E27FC236}">
                <a16:creationId xmlns:a16="http://schemas.microsoft.com/office/drawing/2014/main" id="{D3DB9E60-9861-4933-A180-A4C25742F45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69936"/>
          <a:stretch/>
        </p:blipFill>
        <p:spPr>
          <a:xfrm>
            <a:off x="524442" y="332974"/>
            <a:ext cx="420914" cy="385200"/>
          </a:xfrm>
          <a:prstGeom prst="rect">
            <a:avLst/>
          </a:prstGeom>
        </p:spPr>
      </p:pic>
    </p:spTree>
    <p:extLst>
      <p:ext uri="{BB962C8B-B14F-4D97-AF65-F5344CB8AC3E}">
        <p14:creationId xmlns:p14="http://schemas.microsoft.com/office/powerpoint/2010/main" val="3881834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ortada 01 rojo">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89F0BE85-C225-4003-835C-418D02FC404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4630397" cy="8229599"/>
          </a:xfrm>
          <a:prstGeom prst="rect">
            <a:avLst/>
          </a:prstGeom>
        </p:spPr>
      </p:pic>
      <p:sp>
        <p:nvSpPr>
          <p:cNvPr id="13" name="Título 12">
            <a:extLst>
              <a:ext uri="{FF2B5EF4-FFF2-40B4-BE49-F238E27FC236}">
                <a16:creationId xmlns:a16="http://schemas.microsoft.com/office/drawing/2014/main" id="{7690501E-9AAE-4516-A86F-E2ADA3378363}"/>
              </a:ext>
            </a:extLst>
          </p:cNvPr>
          <p:cNvSpPr>
            <a:spLocks noGrp="1"/>
          </p:cNvSpPr>
          <p:nvPr>
            <p:ph type="title" hasCustomPrompt="1"/>
          </p:nvPr>
        </p:nvSpPr>
        <p:spPr>
          <a:xfrm>
            <a:off x="1232014" y="2730479"/>
            <a:ext cx="4902086" cy="1442094"/>
          </a:xfrm>
        </p:spPr>
        <p:txBody>
          <a:bodyPr anchor="t">
            <a:normAutofit/>
          </a:bodyPr>
          <a:lstStyle>
            <a:lvl1pPr>
              <a:defRPr sz="4300" b="1">
                <a:solidFill>
                  <a:schemeClr val="bg1"/>
                </a:solidFill>
                <a:latin typeface="Century Gothic" panose="020B0502020202020204" pitchFamily="34" charset="0"/>
              </a:defRPr>
            </a:lvl1pPr>
          </a:lstStyle>
          <a:p>
            <a:r>
              <a:rPr lang="es-ES" dirty="0" err="1"/>
              <a:t>Opienscre</a:t>
            </a:r>
            <a:r>
              <a:rPr lang="es-ES" dirty="0"/>
              <a:t> in </a:t>
            </a:r>
            <a:r>
              <a:rPr lang="es-ES" dirty="0" err="1"/>
              <a:t>restiam</a:t>
            </a:r>
            <a:r>
              <a:rPr lang="es-ES" dirty="0"/>
              <a:t> </a:t>
            </a:r>
            <a:r>
              <a:rPr lang="es-ES" dirty="0" err="1"/>
              <a:t>publis</a:t>
            </a:r>
            <a:r>
              <a:rPr lang="es-ES" dirty="0"/>
              <a:t> </a:t>
            </a:r>
            <a:r>
              <a:rPr lang="es-ES" dirty="0" err="1"/>
              <a:t>hor</a:t>
            </a:r>
            <a:endParaRPr lang="es-ES" dirty="0"/>
          </a:p>
        </p:txBody>
      </p:sp>
      <p:sp>
        <p:nvSpPr>
          <p:cNvPr id="7" name="Marcador de texto 6">
            <a:extLst>
              <a:ext uri="{FF2B5EF4-FFF2-40B4-BE49-F238E27FC236}">
                <a16:creationId xmlns:a16="http://schemas.microsoft.com/office/drawing/2014/main" id="{4C564307-29AC-4D36-A5E8-3582581DC093}"/>
              </a:ext>
            </a:extLst>
          </p:cNvPr>
          <p:cNvSpPr>
            <a:spLocks noGrp="1"/>
          </p:cNvSpPr>
          <p:nvPr>
            <p:ph type="body" sz="quarter" idx="10" hasCustomPrompt="1"/>
          </p:nvPr>
        </p:nvSpPr>
        <p:spPr>
          <a:xfrm>
            <a:off x="1232014" y="4237320"/>
            <a:ext cx="4902086" cy="696630"/>
          </a:xfrm>
        </p:spPr>
        <p:txBody>
          <a:bodyPr>
            <a:noAutofit/>
          </a:bodyPr>
          <a:lstStyle>
            <a:lvl1pPr marL="0" indent="0">
              <a:lnSpc>
                <a:spcPts val="2600"/>
              </a:lnSpc>
              <a:spcBef>
                <a:spcPts val="0"/>
              </a:spcBef>
              <a:buNone/>
              <a:defRPr sz="2600">
                <a:solidFill>
                  <a:schemeClr val="bg1"/>
                </a:solidFill>
              </a:defRPr>
            </a:lvl1pPr>
            <a:lvl2pPr marL="271463" indent="0">
              <a:buNone/>
              <a:defRPr/>
            </a:lvl2pPr>
          </a:lstStyle>
          <a:p>
            <a:pPr lvl="0"/>
            <a:r>
              <a:rPr lang="es-ES" dirty="0" err="1"/>
              <a:t>Restiam</a:t>
            </a:r>
            <a:r>
              <a:rPr lang="es-ES" dirty="0"/>
              <a:t> </a:t>
            </a:r>
            <a:r>
              <a:rPr lang="es-ES" dirty="0" err="1"/>
              <a:t>publis</a:t>
            </a:r>
            <a:r>
              <a:rPr lang="es-ES" dirty="0"/>
              <a:t> </a:t>
            </a:r>
            <a:r>
              <a:rPr lang="es-ES" dirty="0" err="1"/>
              <a:t>hore</a:t>
            </a:r>
            <a:r>
              <a:rPr lang="es-ES" dirty="0"/>
              <a:t> </a:t>
            </a:r>
            <a:r>
              <a:rPr lang="es-ES" dirty="0" err="1"/>
              <a:t>estiam</a:t>
            </a:r>
            <a:endParaRPr lang="es-ES" dirty="0"/>
          </a:p>
          <a:p>
            <a:pPr lvl="0"/>
            <a:r>
              <a:rPr lang="es-ES" dirty="0" err="1"/>
              <a:t>Publis</a:t>
            </a:r>
            <a:r>
              <a:rPr lang="es-ES" dirty="0"/>
              <a:t> </a:t>
            </a:r>
            <a:r>
              <a:rPr lang="es-ES" dirty="0" err="1"/>
              <a:t>hore</a:t>
            </a:r>
            <a:r>
              <a:rPr lang="es-ES" dirty="0"/>
              <a:t> </a:t>
            </a:r>
            <a:r>
              <a:rPr lang="es-ES" dirty="0" err="1"/>
              <a:t>hore</a:t>
            </a:r>
            <a:endParaRPr lang="es-ES" dirty="0"/>
          </a:p>
        </p:txBody>
      </p:sp>
      <p:sp>
        <p:nvSpPr>
          <p:cNvPr id="11" name="Marcador de texto 6">
            <a:extLst>
              <a:ext uri="{FF2B5EF4-FFF2-40B4-BE49-F238E27FC236}">
                <a16:creationId xmlns:a16="http://schemas.microsoft.com/office/drawing/2014/main" id="{0A95CA33-F0F0-4110-8F61-E718D61611DC}"/>
              </a:ext>
            </a:extLst>
          </p:cNvPr>
          <p:cNvSpPr>
            <a:spLocks noGrp="1"/>
          </p:cNvSpPr>
          <p:nvPr>
            <p:ph type="body" sz="quarter" idx="11" hasCustomPrompt="1"/>
          </p:nvPr>
        </p:nvSpPr>
        <p:spPr>
          <a:xfrm>
            <a:off x="1232014" y="4979647"/>
            <a:ext cx="4902086" cy="696630"/>
          </a:xfrm>
        </p:spPr>
        <p:txBody>
          <a:bodyPr>
            <a:noAutofit/>
          </a:bodyPr>
          <a:lstStyle>
            <a:lvl1pPr marL="0" indent="0">
              <a:lnSpc>
                <a:spcPts val="2600"/>
              </a:lnSpc>
              <a:spcBef>
                <a:spcPts val="0"/>
              </a:spcBef>
              <a:buNone/>
              <a:defRPr sz="2600" b="1">
                <a:solidFill>
                  <a:schemeClr val="bg1"/>
                </a:solidFill>
              </a:defRPr>
            </a:lvl1pPr>
            <a:lvl2pPr marL="271463" indent="0">
              <a:buNone/>
              <a:defRPr/>
            </a:lvl2pPr>
          </a:lstStyle>
          <a:p>
            <a:pPr lvl="0"/>
            <a:r>
              <a:rPr lang="es-ES" dirty="0"/>
              <a:t>09 de febrero de 2021</a:t>
            </a:r>
          </a:p>
        </p:txBody>
      </p:sp>
      <p:sp>
        <p:nvSpPr>
          <p:cNvPr id="14" name="CuadroTexto 13">
            <a:extLst>
              <a:ext uri="{FF2B5EF4-FFF2-40B4-BE49-F238E27FC236}">
                <a16:creationId xmlns:a16="http://schemas.microsoft.com/office/drawing/2014/main" id="{2BD999AF-4FA8-4A34-BC9D-244C3E9A73D6}"/>
              </a:ext>
            </a:extLst>
          </p:cNvPr>
          <p:cNvSpPr txBox="1"/>
          <p:nvPr userDrawn="1"/>
        </p:nvSpPr>
        <p:spPr>
          <a:xfrm>
            <a:off x="5118806" y="5867012"/>
            <a:ext cx="1800493" cy="430887"/>
          </a:xfrm>
          <a:prstGeom prst="rect">
            <a:avLst/>
          </a:prstGeom>
          <a:noFill/>
        </p:spPr>
        <p:txBody>
          <a:bodyPr wrap="none" rtlCol="0">
            <a:spAutoFit/>
          </a:bodyPr>
          <a:lstStyle/>
          <a:p>
            <a:r>
              <a:rPr lang="es-ES" sz="2200" b="1" dirty="0">
                <a:solidFill>
                  <a:schemeClr val="bg1"/>
                </a:solidFill>
              </a:rPr>
              <a:t>Ve más allá</a:t>
            </a:r>
          </a:p>
        </p:txBody>
      </p:sp>
      <p:pic>
        <p:nvPicPr>
          <p:cNvPr id="3" name="Gráfico 2">
            <a:extLst>
              <a:ext uri="{FF2B5EF4-FFF2-40B4-BE49-F238E27FC236}">
                <a16:creationId xmlns:a16="http://schemas.microsoft.com/office/drawing/2014/main" id="{A369E776-9025-4045-AE48-B61FB55551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18038" y="908844"/>
            <a:ext cx="2908056" cy="800100"/>
          </a:xfrm>
          <a:prstGeom prst="rect">
            <a:avLst/>
          </a:prstGeom>
        </p:spPr>
      </p:pic>
    </p:spTree>
    <p:extLst>
      <p:ext uri="{BB962C8B-B14F-4D97-AF65-F5344CB8AC3E}">
        <p14:creationId xmlns:p14="http://schemas.microsoft.com/office/powerpoint/2010/main" val="3000045432"/>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co 03">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CECDC97-706A-4416-9EA1-C9FD7EDD00EB}"/>
              </a:ext>
            </a:extLst>
          </p:cNvPr>
          <p:cNvSpPr>
            <a:spLocks noGrp="1"/>
          </p:cNvSpPr>
          <p:nvPr>
            <p:ph type="sldNum" sz="quarter" idx="10"/>
          </p:nvPr>
        </p:nvSpPr>
        <p:spPr/>
        <p:txBody>
          <a:bodyPr/>
          <a:lstStyle/>
          <a:p>
            <a:fld id="{B005B2D1-880E-4846-A216-7D6770BA1332}" type="slidenum">
              <a:rPr lang="es-ES" smtClean="0"/>
              <a:pPr/>
              <a:t>‹Nº›</a:t>
            </a:fld>
            <a:endParaRPr lang="es-ES" dirty="0"/>
          </a:p>
        </p:txBody>
      </p:sp>
      <p:sp>
        <p:nvSpPr>
          <p:cNvPr id="6" name="CuadroTexto 5">
            <a:extLst>
              <a:ext uri="{FF2B5EF4-FFF2-40B4-BE49-F238E27FC236}">
                <a16:creationId xmlns:a16="http://schemas.microsoft.com/office/drawing/2014/main" id="{A9B12B4E-C17A-41FB-86C3-4075B88FFB48}"/>
              </a:ext>
            </a:extLst>
          </p:cNvPr>
          <p:cNvSpPr txBox="1"/>
          <p:nvPr userDrawn="1"/>
        </p:nvSpPr>
        <p:spPr>
          <a:xfrm>
            <a:off x="10179091" y="7772943"/>
            <a:ext cx="4043094" cy="24006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960" dirty="0">
                <a:solidFill>
                  <a:srgbClr val="333333"/>
                </a:solidFill>
                <a:latin typeface="Century Gothic" panose="020B0502020202020204" pitchFamily="34" charset="0"/>
              </a:rPr>
              <a:t>© Copyright Universidad Europea. Todos los derechos reservados</a:t>
            </a:r>
            <a:endParaRPr lang="es-ES" dirty="0"/>
          </a:p>
        </p:txBody>
      </p:sp>
      <p:sp>
        <p:nvSpPr>
          <p:cNvPr id="8" name="Rectángulo 7">
            <a:extLst>
              <a:ext uri="{FF2B5EF4-FFF2-40B4-BE49-F238E27FC236}">
                <a16:creationId xmlns:a16="http://schemas.microsoft.com/office/drawing/2014/main" id="{EF3A0E82-FF4A-4767-8F46-4CEFBC357853}"/>
              </a:ext>
            </a:extLst>
          </p:cNvPr>
          <p:cNvSpPr/>
          <p:nvPr userDrawn="1"/>
        </p:nvSpPr>
        <p:spPr>
          <a:xfrm>
            <a:off x="521494" y="7570604"/>
            <a:ext cx="384969" cy="384969"/>
          </a:xfrm>
          <a:prstGeom prst="rect">
            <a:avLst/>
          </a:prstGeom>
          <a:solidFill>
            <a:srgbClr val="FF32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itle 1">
            <a:extLst>
              <a:ext uri="{FF2B5EF4-FFF2-40B4-BE49-F238E27FC236}">
                <a16:creationId xmlns:a16="http://schemas.microsoft.com/office/drawing/2014/main" id="{B815F0C0-6EF2-45F9-BFE3-93D4944E94E1}"/>
              </a:ext>
            </a:extLst>
          </p:cNvPr>
          <p:cNvSpPr>
            <a:spLocks noGrp="1"/>
          </p:cNvSpPr>
          <p:nvPr>
            <p:ph type="title" hasCustomPrompt="1"/>
          </p:nvPr>
        </p:nvSpPr>
        <p:spPr>
          <a:xfrm>
            <a:off x="906463" y="1182159"/>
            <a:ext cx="6561949" cy="703086"/>
          </a:xfrm>
        </p:spPr>
        <p:txBody>
          <a:bodyPr lIns="0" anchor="t">
            <a:noAutofit/>
          </a:bodyPr>
          <a:lstStyle>
            <a:lvl1pPr>
              <a:defRPr sz="4330"/>
            </a:lvl1pPr>
          </a:lstStyle>
          <a:p>
            <a:r>
              <a:rPr lang="es-ES" dirty="0" err="1"/>
              <a:t>Lorem</a:t>
            </a:r>
            <a:r>
              <a:rPr lang="es-ES" dirty="0"/>
              <a:t> </a:t>
            </a:r>
            <a:r>
              <a:rPr lang="es-ES" dirty="0" err="1"/>
              <a:t>ipsum</a:t>
            </a:r>
            <a:r>
              <a:rPr lang="es-ES" dirty="0"/>
              <a:t> dolor </a:t>
            </a:r>
            <a:r>
              <a:rPr lang="es-ES" dirty="0" err="1"/>
              <a:t>sit</a:t>
            </a:r>
            <a:endParaRPr lang="en-US" dirty="0"/>
          </a:p>
        </p:txBody>
      </p:sp>
      <p:sp>
        <p:nvSpPr>
          <p:cNvPr id="13" name="Marcador de texto 17">
            <a:extLst>
              <a:ext uri="{FF2B5EF4-FFF2-40B4-BE49-F238E27FC236}">
                <a16:creationId xmlns:a16="http://schemas.microsoft.com/office/drawing/2014/main" id="{CF808F11-2E11-4556-9C38-53953A509152}"/>
              </a:ext>
            </a:extLst>
          </p:cNvPr>
          <p:cNvSpPr>
            <a:spLocks noGrp="1"/>
          </p:cNvSpPr>
          <p:nvPr>
            <p:ph type="body" sz="quarter" idx="17" hasCustomPrompt="1"/>
          </p:nvPr>
        </p:nvSpPr>
        <p:spPr>
          <a:xfrm>
            <a:off x="906463" y="2767066"/>
            <a:ext cx="8951912" cy="4551309"/>
          </a:xfrm>
        </p:spPr>
        <p:txBody>
          <a:bodyPr lIns="0">
            <a:noAutofit/>
          </a:bodyPr>
          <a:lstStyle>
            <a:lvl1pPr marL="0" indent="0">
              <a:lnSpc>
                <a:spcPts val="1700"/>
              </a:lnSpc>
              <a:spcBef>
                <a:spcPts val="900"/>
              </a:spcBef>
              <a:spcAft>
                <a:spcPts val="900"/>
              </a:spcAft>
              <a:buNone/>
              <a:defRPr sz="1440" b="0">
                <a:solidFill>
                  <a:srgbClr val="1E1E1E"/>
                </a:solidFill>
              </a:defRPr>
            </a:lvl1pPr>
          </a:lstStyle>
          <a:p>
            <a:pPr lvl="0"/>
            <a:r>
              <a:rPr lang="es-ES" dirty="0" err="1"/>
              <a:t>Poribus</a:t>
            </a:r>
            <a:r>
              <a:rPr lang="es-ES" dirty="0"/>
              <a:t> </a:t>
            </a:r>
            <a:r>
              <a:rPr lang="es-ES" dirty="0" err="1"/>
              <a:t>reiciis</a:t>
            </a:r>
            <a:r>
              <a:rPr lang="es-ES" dirty="0"/>
              <a:t> </a:t>
            </a:r>
            <a:r>
              <a:rPr lang="es-ES" dirty="0" err="1"/>
              <a:t>conseque</a:t>
            </a:r>
            <a:r>
              <a:rPr lang="es-ES" dirty="0"/>
              <a:t> </a:t>
            </a:r>
            <a:r>
              <a:rPr lang="es-ES" dirty="0" err="1"/>
              <a:t>conempo</a:t>
            </a:r>
            <a:r>
              <a:rPr lang="es-ES" dirty="0"/>
              <a:t> </a:t>
            </a:r>
            <a:r>
              <a:rPr lang="es-ES" dirty="0" err="1"/>
              <a:t>ribusam</a:t>
            </a:r>
            <a:r>
              <a:rPr lang="es-ES" dirty="0"/>
              <a:t> </a:t>
            </a:r>
            <a:r>
              <a:rPr lang="es-ES" dirty="0" err="1"/>
              <a:t>enimincil</a:t>
            </a:r>
            <a:r>
              <a:rPr lang="es-ES" dirty="0"/>
              <a:t> </a:t>
            </a:r>
            <a:r>
              <a:rPr lang="es-ES" dirty="0" err="1"/>
              <a:t>molupta</a:t>
            </a:r>
            <a:r>
              <a:rPr lang="es-ES" dirty="0"/>
              <a:t> </a:t>
            </a:r>
            <a:r>
              <a:rPr lang="es-ES" dirty="0" err="1"/>
              <a:t>tiatesed</a:t>
            </a:r>
            <a:r>
              <a:rPr lang="es-ES" dirty="0"/>
              <a:t> qui </a:t>
            </a:r>
            <a:r>
              <a:rPr lang="es-ES" dirty="0" err="1"/>
              <a:t>sit</a:t>
            </a:r>
            <a:r>
              <a:rPr lang="es-ES" dirty="0"/>
              <a:t> </a:t>
            </a:r>
            <a:r>
              <a:rPr lang="es-ES" dirty="0" err="1"/>
              <a:t>aut</a:t>
            </a:r>
            <a:r>
              <a:rPr lang="es-ES" dirty="0"/>
              <a:t> </a:t>
            </a:r>
            <a:r>
              <a:rPr lang="es-ES" dirty="0" err="1"/>
              <a:t>harit</a:t>
            </a:r>
            <a:r>
              <a:rPr lang="es-ES" dirty="0"/>
              <a:t>, </a:t>
            </a:r>
            <a:r>
              <a:rPr lang="es-ES" dirty="0" err="1"/>
              <a:t>quoditat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 </a:t>
            </a:r>
            <a:r>
              <a:rPr lang="es-ES" dirty="0" err="1"/>
              <a:t>estemqu</a:t>
            </a:r>
            <a:r>
              <a:rPr lang="es-ES" dirty="0"/>
              <a:t> </a:t>
            </a:r>
            <a:r>
              <a:rPr lang="es-ES" dirty="0" err="1"/>
              <a:t>idundam</a:t>
            </a:r>
            <a:r>
              <a:rPr lang="es-ES" dirty="0"/>
              <a:t> qui </a:t>
            </a:r>
            <a:r>
              <a:rPr lang="es-ES" dirty="0" err="1"/>
              <a:t>alitiis</a:t>
            </a:r>
            <a:r>
              <a:rPr lang="es-ES" dirty="0"/>
              <a:t> sitia quo </a:t>
            </a:r>
            <a:r>
              <a:rPr lang="es-ES" dirty="0" err="1"/>
              <a:t>totationsedi</a:t>
            </a:r>
            <a:r>
              <a:rPr lang="es-ES" dirty="0"/>
              <a:t> </a:t>
            </a:r>
            <a:r>
              <a:rPr lang="es-ES" dirty="0" err="1"/>
              <a:t>dolorpor</a:t>
            </a:r>
            <a:r>
              <a:rPr lang="es-ES" dirty="0"/>
              <a:t> </a:t>
            </a:r>
            <a:r>
              <a:rPr lang="es-ES" dirty="0" err="1"/>
              <a:t>samus</a:t>
            </a:r>
            <a:r>
              <a:rPr lang="es-ES" dirty="0"/>
              <a:t> am, </a:t>
            </a:r>
            <a:r>
              <a:rPr lang="es-ES" dirty="0" err="1"/>
              <a:t>ullabore</a:t>
            </a:r>
            <a:r>
              <a:rPr lang="es-ES" dirty="0"/>
              <a:t> </a:t>
            </a:r>
            <a:r>
              <a:rPr lang="es-ES" dirty="0" err="1"/>
              <a:t>nihicipsusa</a:t>
            </a:r>
            <a:r>
              <a:rPr lang="es-ES" dirty="0"/>
              <a:t> </a:t>
            </a:r>
            <a:r>
              <a:rPr lang="es-ES" dirty="0" err="1"/>
              <a:t>conse</a:t>
            </a:r>
            <a:r>
              <a:rPr lang="es-ES" dirty="0"/>
              <a:t> </a:t>
            </a:r>
            <a:r>
              <a:rPr lang="es-ES" dirty="0" err="1"/>
              <a:t>conet</a:t>
            </a:r>
            <a:r>
              <a:rPr lang="es-ES" dirty="0"/>
              <a:t> </a:t>
            </a:r>
            <a:r>
              <a:rPr lang="es-ES" dirty="0" err="1"/>
              <a:t>quuntin</a:t>
            </a:r>
            <a:r>
              <a:rPr lang="es-ES" dirty="0"/>
              <a:t> </a:t>
            </a:r>
            <a:r>
              <a:rPr lang="es-ES" dirty="0" err="1"/>
              <a:t>ullabor</a:t>
            </a:r>
            <a:r>
              <a:rPr lang="es-ES" dirty="0"/>
              <a:t> </a:t>
            </a:r>
            <a:r>
              <a:rPr lang="es-ES" dirty="0" err="1"/>
              <a:t>ionsequos</a:t>
            </a:r>
            <a:r>
              <a:rPr lang="es-ES" dirty="0"/>
              <a:t> es </a:t>
            </a:r>
            <a:r>
              <a:rPr lang="es-ES" dirty="0" err="1"/>
              <a:t>aut</a:t>
            </a:r>
            <a:r>
              <a:rPr lang="es-ES" dirty="0"/>
              <a:t> </a:t>
            </a:r>
            <a:r>
              <a:rPr lang="es-ES" dirty="0" err="1"/>
              <a:t>moloreptur</a:t>
            </a:r>
            <a:r>
              <a:rPr lang="es-ES" dirty="0"/>
              <a:t> </a:t>
            </a:r>
            <a:r>
              <a:rPr lang="es-ES" dirty="0" err="1"/>
              <a:t>molorep</a:t>
            </a:r>
            <a:r>
              <a:rPr lang="es-ES" dirty="0"/>
              <a:t> </a:t>
            </a:r>
            <a:r>
              <a:rPr lang="es-ES" dirty="0" err="1"/>
              <a:t>erspica</a:t>
            </a:r>
            <a:r>
              <a:rPr lang="es-ES" dirty="0"/>
              <a:t> </a:t>
            </a:r>
            <a:r>
              <a:rPr lang="es-ES" dirty="0" err="1"/>
              <a:t>tiossin</a:t>
            </a:r>
            <a:r>
              <a:rPr lang="es-ES" dirty="0"/>
              <a:t> </a:t>
            </a:r>
            <a:r>
              <a:rPr lang="es-ES" dirty="0" err="1"/>
              <a:t>vendae</a:t>
            </a:r>
            <a:r>
              <a:rPr lang="es-ES" dirty="0"/>
              <a:t> dolor as dolo </a:t>
            </a:r>
            <a:r>
              <a:rPr lang="es-ES" dirty="0" err="1"/>
              <a:t>consendit</a:t>
            </a:r>
            <a:r>
              <a:rPr lang="es-ES" dirty="0"/>
              <a:t>.</a:t>
            </a:r>
          </a:p>
          <a:p>
            <a:pPr lvl="0"/>
            <a:r>
              <a:rPr lang="es-ES" dirty="0" err="1"/>
              <a:t>Arupiet</a:t>
            </a:r>
            <a:r>
              <a:rPr lang="es-ES" dirty="0"/>
              <a:t> </a:t>
            </a:r>
            <a:r>
              <a:rPr lang="es-ES" dirty="0" err="1"/>
              <a:t>autest</a:t>
            </a:r>
            <a:r>
              <a:rPr lang="es-ES" dirty="0"/>
              <a:t> </a:t>
            </a:r>
            <a:r>
              <a:rPr lang="es-ES" dirty="0" err="1"/>
              <a:t>ent</a:t>
            </a:r>
            <a:r>
              <a:rPr lang="es-ES" dirty="0"/>
              <a:t> </a:t>
            </a:r>
            <a:r>
              <a:rPr lang="es-ES" dirty="0" err="1"/>
              <a:t>laudant</a:t>
            </a:r>
            <a:r>
              <a:rPr lang="es-ES" dirty="0"/>
              <a:t> ut </a:t>
            </a:r>
            <a:r>
              <a:rPr lang="es-ES" dirty="0" err="1"/>
              <a:t>eatur</a:t>
            </a:r>
            <a:r>
              <a:rPr lang="es-ES" dirty="0"/>
              <a:t>?</a:t>
            </a:r>
            <a:br>
              <a:rPr lang="es-ES" dirty="0"/>
            </a:br>
            <a:r>
              <a:rPr lang="es-ES" dirty="0" err="1"/>
              <a:t>Ehenima</a:t>
            </a:r>
            <a:r>
              <a:rPr lang="es-ES" dirty="0"/>
              <a:t> </a:t>
            </a:r>
            <a:r>
              <a:rPr lang="es-ES" dirty="0" err="1"/>
              <a:t>gniatis</a:t>
            </a:r>
            <a:r>
              <a:rPr lang="es-ES" dirty="0"/>
              <a:t> </a:t>
            </a:r>
            <a:r>
              <a:rPr lang="es-ES" dirty="0" err="1"/>
              <a:t>nus</a:t>
            </a:r>
            <a:r>
              <a:rPr lang="es-ES" dirty="0"/>
              <a:t> </a:t>
            </a:r>
            <a:r>
              <a:rPr lang="es-ES" dirty="0" err="1"/>
              <a:t>reped</a:t>
            </a:r>
            <a:r>
              <a:rPr lang="es-ES" dirty="0"/>
              <a:t> </a:t>
            </a:r>
            <a:r>
              <a:rPr lang="es-ES" dirty="0" err="1"/>
              <a:t>mint</a:t>
            </a:r>
            <a:r>
              <a:rPr lang="es-ES" dirty="0"/>
              <a:t> a </a:t>
            </a:r>
            <a:r>
              <a:rPr lang="es-ES" dirty="0" err="1"/>
              <a:t>velit</a:t>
            </a:r>
            <a:r>
              <a:rPr lang="es-ES" dirty="0"/>
              <a:t> </a:t>
            </a:r>
            <a:r>
              <a:rPr lang="es-ES" dirty="0" err="1"/>
              <a:t>aut</a:t>
            </a:r>
            <a:r>
              <a:rPr lang="es-ES" dirty="0"/>
              <a:t> </a:t>
            </a:r>
            <a:r>
              <a:rPr lang="es-ES" dirty="0" err="1"/>
              <a:t>est</a:t>
            </a:r>
            <a:r>
              <a:rPr lang="es-ES" dirty="0"/>
              <a:t>, </a:t>
            </a:r>
            <a:r>
              <a:rPr lang="es-ES" dirty="0" err="1"/>
              <a:t>cusdae</a:t>
            </a:r>
            <a:r>
              <a:rPr lang="es-ES" dirty="0"/>
              <a:t> </a:t>
            </a:r>
            <a:r>
              <a:rPr lang="es-ES" dirty="0" err="1"/>
              <a:t>etur</a:t>
            </a:r>
            <a:r>
              <a:rPr lang="es-ES" dirty="0"/>
              <a:t> </a:t>
            </a:r>
            <a:r>
              <a:rPr lang="es-ES" dirty="0" err="1"/>
              <a:t>apic</a:t>
            </a:r>
            <a:r>
              <a:rPr lang="es-ES" dirty="0"/>
              <a:t> </a:t>
            </a:r>
            <a:r>
              <a:rPr lang="es-ES" dirty="0" err="1"/>
              <a:t>to</a:t>
            </a:r>
            <a:r>
              <a:rPr lang="es-ES" dirty="0"/>
              <a:t> </a:t>
            </a:r>
            <a:r>
              <a:rPr lang="es-ES" dirty="0" err="1"/>
              <a:t>testi</a:t>
            </a:r>
            <a:r>
              <a:rPr lang="es-ES" dirty="0"/>
              <a:t> sed este </a:t>
            </a:r>
            <a:r>
              <a:rPr lang="es-ES" dirty="0" err="1"/>
              <a:t>eum</a:t>
            </a:r>
            <a:r>
              <a:rPr lang="es-ES" dirty="0"/>
              <a:t> fuga. </a:t>
            </a:r>
            <a:r>
              <a:rPr lang="es-ES" dirty="0" err="1"/>
              <a:t>Lenet</a:t>
            </a:r>
            <a:r>
              <a:rPr lang="es-ES" dirty="0"/>
              <a:t> et </a:t>
            </a:r>
            <a:r>
              <a:rPr lang="es-ES" dirty="0" err="1"/>
              <a:t>laborerum</a:t>
            </a:r>
            <a:r>
              <a:rPr lang="es-ES" dirty="0"/>
              <a:t> </a:t>
            </a:r>
            <a:r>
              <a:rPr lang="es-ES" dirty="0" err="1"/>
              <a:t>aut</a:t>
            </a:r>
            <a:r>
              <a:rPr lang="es-ES" dirty="0"/>
              <a:t> </a:t>
            </a:r>
            <a:r>
              <a:rPr lang="es-ES" dirty="0" err="1"/>
              <a:t>quamus</a:t>
            </a:r>
            <a:r>
              <a:rPr lang="es-ES" dirty="0"/>
              <a:t> </a:t>
            </a:r>
            <a:r>
              <a:rPr lang="es-ES" dirty="0" err="1"/>
              <a:t>sinventio</a:t>
            </a:r>
            <a:r>
              <a:rPr lang="es-ES" dirty="0"/>
              <a:t> </a:t>
            </a:r>
            <a:r>
              <a:rPr lang="es-ES" dirty="0" err="1"/>
              <a:t>molentur</a:t>
            </a:r>
            <a:r>
              <a:rPr lang="es-ES" dirty="0"/>
              <a:t> </a:t>
            </a:r>
            <a:r>
              <a:rPr lang="es-ES" dirty="0" err="1"/>
              <a:t>maio</a:t>
            </a:r>
            <a:r>
              <a:rPr lang="es-ES" dirty="0"/>
              <a:t> </a:t>
            </a:r>
            <a:r>
              <a:rPr lang="es-ES" dirty="0" err="1"/>
              <a:t>bernam</a:t>
            </a:r>
            <a:r>
              <a:rPr lang="es-ES" dirty="0"/>
              <a:t> </a:t>
            </a:r>
            <a:r>
              <a:rPr lang="es-ES" dirty="0" err="1"/>
              <a:t>dollandel</a:t>
            </a:r>
            <a:r>
              <a:rPr lang="es-ES" dirty="0"/>
              <a:t> </a:t>
            </a:r>
            <a:r>
              <a:rPr lang="es-ES" dirty="0" err="1"/>
              <a:t>experovit</a:t>
            </a:r>
            <a:r>
              <a:rPr lang="es-ES" dirty="0"/>
              <a:t>, </a:t>
            </a:r>
            <a:r>
              <a:rPr lang="es-ES" dirty="0" err="1"/>
              <a:t>odictatum</a:t>
            </a:r>
            <a:r>
              <a:rPr lang="es-ES" dirty="0"/>
              <a:t> re </a:t>
            </a:r>
            <a:r>
              <a:rPr lang="es-ES" dirty="0" err="1"/>
              <a:t>accus</a:t>
            </a:r>
            <a:r>
              <a:rPr lang="es-ES" dirty="0"/>
              <a:t> </a:t>
            </a:r>
            <a:r>
              <a:rPr lang="es-ES" dirty="0" err="1"/>
              <a:t>dolorruptium</a:t>
            </a:r>
            <a:r>
              <a:rPr lang="es-ES" dirty="0"/>
              <a:t> </a:t>
            </a:r>
            <a:r>
              <a:rPr lang="es-ES" dirty="0" err="1"/>
              <a:t>vel</a:t>
            </a:r>
            <a:r>
              <a:rPr lang="es-ES" dirty="0"/>
              <a:t> </a:t>
            </a:r>
            <a:r>
              <a:rPr lang="es-ES" dirty="0" err="1"/>
              <a:t>ma</a:t>
            </a:r>
            <a:r>
              <a:rPr lang="es-ES" dirty="0"/>
              <a:t> </a:t>
            </a:r>
            <a:r>
              <a:rPr lang="es-ES" dirty="0" err="1"/>
              <a:t>cus</a:t>
            </a:r>
            <a:r>
              <a:rPr lang="es-ES" dirty="0"/>
              <a:t>.</a:t>
            </a:r>
          </a:p>
          <a:p>
            <a:pPr lvl="0"/>
            <a:r>
              <a:rPr lang="es-ES" dirty="0" err="1"/>
              <a:t>Arupiet</a:t>
            </a:r>
            <a:r>
              <a:rPr lang="es-ES" dirty="0"/>
              <a:t> </a:t>
            </a:r>
            <a:r>
              <a:rPr lang="es-ES" dirty="0" err="1"/>
              <a:t>autest</a:t>
            </a:r>
            <a:r>
              <a:rPr lang="es-ES" dirty="0"/>
              <a:t> </a:t>
            </a:r>
            <a:r>
              <a:rPr lang="es-ES" dirty="0" err="1"/>
              <a:t>ent</a:t>
            </a:r>
            <a:r>
              <a:rPr lang="es-ES" dirty="0"/>
              <a:t> </a:t>
            </a:r>
            <a:r>
              <a:rPr lang="es-ES" dirty="0" err="1"/>
              <a:t>laudant</a:t>
            </a:r>
            <a:r>
              <a:rPr lang="es-ES" dirty="0"/>
              <a:t> ut </a:t>
            </a:r>
            <a:r>
              <a:rPr lang="es-ES" dirty="0" err="1"/>
              <a:t>eatur</a:t>
            </a:r>
            <a:r>
              <a:rPr lang="es-ES" dirty="0"/>
              <a:t>?</a:t>
            </a:r>
            <a:br>
              <a:rPr lang="es-ES" dirty="0"/>
            </a:br>
            <a:r>
              <a:rPr lang="es-ES" dirty="0" err="1"/>
              <a:t>Ommos</a:t>
            </a:r>
            <a:r>
              <a:rPr lang="es-ES" dirty="0"/>
              <a:t> </a:t>
            </a:r>
            <a:r>
              <a:rPr lang="es-ES" dirty="0" err="1"/>
              <a:t>num</a:t>
            </a:r>
            <a:r>
              <a:rPr lang="es-ES" dirty="0"/>
              <a:t> ad </a:t>
            </a:r>
            <a:r>
              <a:rPr lang="es-ES" dirty="0" err="1"/>
              <a:t>est</a:t>
            </a:r>
            <a:r>
              <a:rPr lang="es-ES" dirty="0"/>
              <a:t> </a:t>
            </a:r>
            <a:r>
              <a:rPr lang="es-ES" dirty="0" err="1"/>
              <a:t>ilitatur</a:t>
            </a:r>
            <a:r>
              <a:rPr lang="es-ES" dirty="0"/>
              <a:t> </a:t>
            </a:r>
            <a:r>
              <a:rPr lang="es-ES" dirty="0" err="1"/>
              <a:t>sitiam</a:t>
            </a:r>
            <a:r>
              <a:rPr lang="es-ES" dirty="0"/>
              <a:t> </a:t>
            </a:r>
            <a:r>
              <a:rPr lang="es-ES" dirty="0" err="1"/>
              <a:t>fugiamet</a:t>
            </a:r>
            <a:r>
              <a:rPr lang="es-ES" dirty="0"/>
              <a:t> </a:t>
            </a:r>
            <a:r>
              <a:rPr lang="es-ES" dirty="0" err="1"/>
              <a:t>dipsant</a:t>
            </a:r>
            <a:r>
              <a:rPr lang="es-ES" dirty="0"/>
              <a:t> </a:t>
            </a:r>
            <a:r>
              <a:rPr lang="es-ES" dirty="0" err="1"/>
              <a:t>incime</a:t>
            </a:r>
            <a:r>
              <a:rPr lang="es-ES" dirty="0"/>
              <a:t> </a:t>
            </a:r>
            <a:r>
              <a:rPr lang="es-ES" dirty="0" err="1"/>
              <a:t>voluptibus</a:t>
            </a:r>
            <a:r>
              <a:rPr lang="es-ES" dirty="0"/>
              <a:t> </a:t>
            </a:r>
            <a:r>
              <a:rPr lang="es-ES" dirty="0" err="1"/>
              <a:t>eumquo</a:t>
            </a:r>
            <a:r>
              <a:rPr lang="es-ES" dirty="0"/>
              <a:t> et </a:t>
            </a:r>
            <a:r>
              <a:rPr lang="es-ES" dirty="0" err="1"/>
              <a:t>elibusa</a:t>
            </a:r>
            <a:r>
              <a:rPr lang="es-ES" dirty="0"/>
              <a:t> </a:t>
            </a:r>
            <a:r>
              <a:rPr lang="es-ES" dirty="0" err="1"/>
              <a:t>consed</a:t>
            </a:r>
            <a:r>
              <a:rPr lang="es-ES" dirty="0"/>
              <a:t> </a:t>
            </a:r>
            <a:r>
              <a:rPr lang="es-ES" dirty="0" err="1"/>
              <a:t>quam</a:t>
            </a:r>
            <a:r>
              <a:rPr lang="es-ES" dirty="0"/>
              <a:t>, </a:t>
            </a:r>
            <a:r>
              <a:rPr lang="es-ES" dirty="0" err="1"/>
              <a:t>tecesciis</a:t>
            </a:r>
            <a:r>
              <a:rPr lang="es-ES" dirty="0"/>
              <a:t> </a:t>
            </a:r>
            <a:r>
              <a:rPr lang="es-ES" dirty="0" err="1"/>
              <a:t>velignimus</a:t>
            </a:r>
            <a:r>
              <a:rPr lang="es-ES" dirty="0"/>
              <a:t>, </a:t>
            </a:r>
            <a:r>
              <a:rPr lang="es-ES" dirty="0" err="1"/>
              <a:t>exped</a:t>
            </a:r>
            <a:r>
              <a:rPr lang="es-ES" dirty="0"/>
              <a:t> </a:t>
            </a:r>
            <a:r>
              <a:rPr lang="es-ES" dirty="0" err="1"/>
              <a:t>ma</a:t>
            </a:r>
            <a:r>
              <a:rPr lang="es-ES" dirty="0"/>
              <a:t> con </a:t>
            </a:r>
            <a:r>
              <a:rPr lang="es-ES" dirty="0" err="1"/>
              <a:t>nis</a:t>
            </a:r>
            <a:r>
              <a:rPr lang="es-ES" dirty="0"/>
              <a:t> dolor sunt opta qui </a:t>
            </a:r>
            <a:r>
              <a:rPr lang="es-ES" dirty="0" err="1"/>
              <a:t>bero</a:t>
            </a:r>
            <a:r>
              <a:rPr lang="es-ES" dirty="0"/>
              <a:t> con </a:t>
            </a:r>
            <a:r>
              <a:rPr lang="es-ES" dirty="0" err="1"/>
              <a:t>porum</a:t>
            </a:r>
            <a:r>
              <a:rPr lang="es-ES" dirty="0"/>
              <a:t> </a:t>
            </a:r>
            <a:r>
              <a:rPr lang="es-ES" dirty="0" err="1"/>
              <a:t>delique</a:t>
            </a:r>
            <a:r>
              <a:rPr lang="es-ES" dirty="0"/>
              <a:t> </a:t>
            </a:r>
            <a:r>
              <a:rPr lang="es-ES" dirty="0" err="1"/>
              <a:t>cus</a:t>
            </a:r>
            <a:r>
              <a:rPr lang="es-ES" dirty="0"/>
              <a:t> et </a:t>
            </a:r>
            <a:r>
              <a:rPr lang="es-ES" dirty="0" err="1"/>
              <a:t>et</a:t>
            </a:r>
            <a:r>
              <a:rPr lang="es-ES" dirty="0"/>
              <a:t> </a:t>
            </a:r>
            <a:r>
              <a:rPr lang="es-ES" dirty="0" err="1"/>
              <a:t>voloribus</a:t>
            </a:r>
            <a:r>
              <a:rPr lang="es-ES" dirty="0"/>
              <a:t> </a:t>
            </a:r>
            <a:r>
              <a:rPr lang="es-ES" dirty="0" err="1"/>
              <a:t>expella</a:t>
            </a:r>
            <a:r>
              <a:rPr lang="es-ES" dirty="0"/>
              <a:t> </a:t>
            </a:r>
            <a:r>
              <a:rPr lang="es-ES" dirty="0" err="1"/>
              <a:t>borepe</a:t>
            </a:r>
            <a:r>
              <a:rPr lang="es-ES" dirty="0"/>
              <a:t> </a:t>
            </a:r>
            <a:r>
              <a:rPr lang="es-ES" dirty="0" err="1"/>
              <a:t>ped</a:t>
            </a:r>
            <a:r>
              <a:rPr lang="es-ES" dirty="0"/>
              <a:t> </a:t>
            </a:r>
            <a:r>
              <a:rPr lang="es-ES" dirty="0" err="1"/>
              <a:t>eum</a:t>
            </a:r>
            <a:r>
              <a:rPr lang="es-ES" dirty="0"/>
              <a:t> </a:t>
            </a:r>
            <a:r>
              <a:rPr lang="es-ES" dirty="0" err="1"/>
              <a:t>endios</a:t>
            </a:r>
            <a:r>
              <a:rPr lang="es-ES" dirty="0"/>
              <a:t> </a:t>
            </a:r>
            <a:r>
              <a:rPr lang="es-ES" dirty="0" err="1"/>
              <a:t>exerat</a:t>
            </a:r>
            <a:r>
              <a:rPr lang="es-ES" dirty="0"/>
              <a:t> </a:t>
            </a:r>
            <a:r>
              <a:rPr lang="es-ES" dirty="0" err="1"/>
              <a:t>debiti</a:t>
            </a:r>
            <a:r>
              <a:rPr lang="es-ES" dirty="0"/>
              <a:t> </a:t>
            </a:r>
            <a:r>
              <a:rPr lang="es-ES" dirty="0" err="1"/>
              <a:t>doluptatur</a:t>
            </a:r>
            <a:r>
              <a:rPr lang="es-ES" dirty="0"/>
              <a:t>, que dicto </a:t>
            </a:r>
            <a:r>
              <a:rPr lang="es-ES" dirty="0" err="1"/>
              <a:t>consecume</a:t>
            </a:r>
            <a:r>
              <a:rPr lang="es-ES" dirty="0"/>
              <a:t> re, </a:t>
            </a:r>
            <a:r>
              <a:rPr lang="es-ES" dirty="0" err="1"/>
              <a:t>nusam</a:t>
            </a:r>
            <a:r>
              <a:rPr lang="es-ES" dirty="0"/>
              <a:t> et </a:t>
            </a:r>
            <a:r>
              <a:rPr lang="es-ES" dirty="0" err="1"/>
              <a:t>videllu</a:t>
            </a:r>
            <a:r>
              <a:rPr lang="es-ES" dirty="0"/>
              <a:t> </a:t>
            </a:r>
            <a:r>
              <a:rPr lang="es-ES" dirty="0" err="1"/>
              <a:t>picient</a:t>
            </a:r>
            <a:r>
              <a:rPr lang="es-ES" dirty="0"/>
              <a:t> </a:t>
            </a:r>
            <a:r>
              <a:rPr lang="es-ES" dirty="0" err="1"/>
              <a:t>iasperc</a:t>
            </a:r>
            <a:r>
              <a:rPr lang="es-ES" dirty="0"/>
              <a:t> </a:t>
            </a:r>
            <a:r>
              <a:rPr lang="es-ES" dirty="0" err="1"/>
              <a:t>hitatur</a:t>
            </a:r>
            <a:r>
              <a:rPr lang="es-ES" dirty="0"/>
              <a:t> </a:t>
            </a:r>
            <a:r>
              <a:rPr lang="es-ES" dirty="0" err="1"/>
              <a:t>ectibus</a:t>
            </a:r>
            <a:r>
              <a:rPr lang="es-ES" dirty="0"/>
              <a:t> </a:t>
            </a:r>
            <a:r>
              <a:rPr lang="es-ES" dirty="0" err="1"/>
              <a:t>eatenih</a:t>
            </a:r>
            <a:r>
              <a:rPr lang="es-ES" dirty="0"/>
              <a:t> </a:t>
            </a:r>
            <a:r>
              <a:rPr lang="es-ES" dirty="0" err="1"/>
              <a:t>iliquatibus</a:t>
            </a:r>
            <a:r>
              <a:rPr lang="es-ES" dirty="0"/>
              <a:t> </a:t>
            </a:r>
            <a:r>
              <a:rPr lang="es-ES" dirty="0" err="1"/>
              <a:t>volora</a:t>
            </a:r>
            <a:r>
              <a:rPr lang="es-ES" dirty="0"/>
              <a:t> </a:t>
            </a:r>
            <a:r>
              <a:rPr lang="es-ES" dirty="0" err="1"/>
              <a:t>vel</a:t>
            </a:r>
            <a:r>
              <a:rPr lang="es-ES" dirty="0"/>
              <a:t> </a:t>
            </a:r>
            <a:r>
              <a:rPr lang="es-ES" dirty="0" err="1"/>
              <a:t>earions</a:t>
            </a:r>
            <a:r>
              <a:rPr lang="es-ES" dirty="0"/>
              <a:t> </a:t>
            </a:r>
            <a:r>
              <a:rPr lang="es-ES" dirty="0" err="1"/>
              <a:t>equi</a:t>
            </a:r>
            <a:r>
              <a:rPr lang="es-ES" dirty="0"/>
              <a:t>. </a:t>
            </a:r>
            <a:br>
              <a:rPr lang="es-ES" dirty="0"/>
            </a:br>
            <a:r>
              <a:rPr lang="es-ES" dirty="0" err="1"/>
              <a:t>volorumqui</a:t>
            </a:r>
            <a:r>
              <a:rPr lang="es-ES" dirty="0"/>
              <a:t> con </a:t>
            </a:r>
            <a:r>
              <a:rPr lang="es-ES" dirty="0" err="1"/>
              <a:t>est</a:t>
            </a:r>
            <a:r>
              <a:rPr lang="es-ES" dirty="0"/>
              <a:t> </a:t>
            </a:r>
            <a:r>
              <a:rPr lang="es-ES" dirty="0" err="1"/>
              <a:t>rerferibus</a:t>
            </a:r>
            <a:r>
              <a:rPr lang="es-ES" dirty="0"/>
              <a:t> </a:t>
            </a:r>
            <a:r>
              <a:rPr lang="es-ES" dirty="0" err="1"/>
              <a:t>alit</a:t>
            </a:r>
            <a:r>
              <a:rPr lang="es-ES" dirty="0"/>
              <a:t> </a:t>
            </a:r>
            <a:r>
              <a:rPr lang="es-ES" dirty="0" err="1"/>
              <a:t>accabor</a:t>
            </a:r>
            <a:r>
              <a:rPr lang="es-ES" dirty="0"/>
              <a:t> </a:t>
            </a:r>
            <a:r>
              <a:rPr lang="es-ES" dirty="0" err="1"/>
              <a:t>itatem</a:t>
            </a:r>
            <a:r>
              <a:rPr lang="es-ES" dirty="0"/>
              <a:t> </a:t>
            </a:r>
            <a:r>
              <a:rPr lang="es-ES" dirty="0" err="1"/>
              <a:t>simolorio</a:t>
            </a:r>
            <a:r>
              <a:rPr lang="es-ES" dirty="0"/>
              <a:t> es </a:t>
            </a:r>
            <a:r>
              <a:rPr lang="es-ES" dirty="0" err="1"/>
              <a:t>etus</a:t>
            </a:r>
            <a:r>
              <a:rPr lang="es-ES" dirty="0"/>
              <a:t> </a:t>
            </a:r>
            <a:r>
              <a:rPr lang="es-ES" dirty="0" err="1"/>
              <a:t>esseque</a:t>
            </a:r>
            <a:r>
              <a:rPr lang="es-ES" dirty="0"/>
              <a:t> veles es </a:t>
            </a:r>
            <a:r>
              <a:rPr lang="es-ES" dirty="0" err="1"/>
              <a:t>dunt</a:t>
            </a:r>
            <a:r>
              <a:rPr lang="es-ES" dirty="0"/>
              <a:t> </a:t>
            </a:r>
            <a:r>
              <a:rPr lang="es-ES" dirty="0" err="1"/>
              <a:t>officta</a:t>
            </a:r>
            <a:r>
              <a:rPr lang="es-ES" dirty="0"/>
              <a:t> </a:t>
            </a:r>
            <a:r>
              <a:rPr lang="es-ES" dirty="0" err="1"/>
              <a:t>erupta</a:t>
            </a:r>
            <a:r>
              <a:rPr lang="es-ES" dirty="0"/>
              <a:t> </a:t>
            </a:r>
            <a:r>
              <a:rPr lang="es-ES" dirty="0" err="1"/>
              <a:t>ant</a:t>
            </a:r>
            <a:r>
              <a:rPr lang="es-ES" dirty="0"/>
              <a:t> </a:t>
            </a:r>
            <a:r>
              <a:rPr lang="es-ES" dirty="0" err="1"/>
              <a:t>omniment</a:t>
            </a:r>
            <a:r>
              <a:rPr lang="es-ES" dirty="0"/>
              <a:t> </a:t>
            </a:r>
            <a:r>
              <a:rPr lang="es-ES" dirty="0" err="1"/>
              <a:t>odi</a:t>
            </a:r>
            <a:r>
              <a:rPr lang="es-ES" dirty="0"/>
              <a:t> </a:t>
            </a:r>
            <a:r>
              <a:rPr lang="es-ES" dirty="0" err="1"/>
              <a:t>deria</a:t>
            </a:r>
            <a:r>
              <a:rPr lang="es-ES" dirty="0"/>
              <a:t> </a:t>
            </a:r>
            <a:r>
              <a:rPr lang="es-ES" dirty="0" err="1"/>
              <a:t>evelibuscia</a:t>
            </a:r>
            <a:r>
              <a:rPr lang="es-ES" dirty="0"/>
              <a:t> non re </a:t>
            </a:r>
            <a:r>
              <a:rPr lang="es-ES" dirty="0" err="1"/>
              <a:t>voleste</a:t>
            </a:r>
            <a:r>
              <a:rPr lang="es-ES" dirty="0"/>
              <a:t>.</a:t>
            </a:r>
          </a:p>
        </p:txBody>
      </p:sp>
      <p:sp>
        <p:nvSpPr>
          <p:cNvPr id="14" name="Marcador de texto 4">
            <a:extLst>
              <a:ext uri="{FF2B5EF4-FFF2-40B4-BE49-F238E27FC236}">
                <a16:creationId xmlns:a16="http://schemas.microsoft.com/office/drawing/2014/main" id="{32D9F627-C890-407E-8937-86EA7F437564}"/>
              </a:ext>
            </a:extLst>
          </p:cNvPr>
          <p:cNvSpPr>
            <a:spLocks noGrp="1"/>
          </p:cNvSpPr>
          <p:nvPr>
            <p:ph type="body" sz="quarter" idx="18" hasCustomPrompt="1"/>
          </p:nvPr>
        </p:nvSpPr>
        <p:spPr>
          <a:xfrm>
            <a:off x="906463" y="2172974"/>
            <a:ext cx="5672137" cy="594092"/>
          </a:xfrm>
        </p:spPr>
        <p:txBody>
          <a:bodyPr lIns="0">
            <a:normAutofit/>
          </a:bodyPr>
          <a:lstStyle>
            <a:lvl1pPr marL="0" indent="0">
              <a:lnSpc>
                <a:spcPct val="100000"/>
              </a:lnSpc>
              <a:buNone/>
              <a:defRPr lang="es-ES" sz="2400" b="1" kern="1200" dirty="0">
                <a:solidFill>
                  <a:srgbClr val="1E1E1E"/>
                </a:solidFill>
                <a:latin typeface="Century Gothic" panose="020B0502020202020204" pitchFamily="34" charset="0"/>
                <a:ea typeface="+mj-ea"/>
                <a:cs typeface="+mj-cs"/>
              </a:defRPr>
            </a:lvl1pPr>
          </a:lstStyle>
          <a:p>
            <a:r>
              <a:rPr lang="es-ES" sz="2400" dirty="0" err="1"/>
              <a:t>Aximinct</a:t>
            </a:r>
            <a:r>
              <a:rPr lang="es-ES" sz="2400" dirty="0"/>
              <a:t> </a:t>
            </a:r>
            <a:r>
              <a:rPr lang="es-ES" sz="2400" dirty="0" err="1"/>
              <a:t>emquibus</a:t>
            </a:r>
            <a:r>
              <a:rPr lang="es-ES" sz="2400" dirty="0"/>
              <a:t> et </a:t>
            </a:r>
            <a:r>
              <a:rPr lang="es-ES" sz="2400" dirty="0" err="1"/>
              <a:t>facium</a:t>
            </a:r>
            <a:r>
              <a:rPr lang="es-ES" sz="2400" dirty="0"/>
              <a:t> </a:t>
            </a:r>
            <a:r>
              <a:rPr lang="es-ES" sz="2400" dirty="0" err="1"/>
              <a:t>natur</a:t>
            </a:r>
            <a:endParaRPr lang="en-US" sz="2400" dirty="0"/>
          </a:p>
        </p:txBody>
      </p:sp>
      <p:pic>
        <p:nvPicPr>
          <p:cNvPr id="9" name="Gráfico 8">
            <a:extLst>
              <a:ext uri="{FF2B5EF4-FFF2-40B4-BE49-F238E27FC236}">
                <a16:creationId xmlns:a16="http://schemas.microsoft.com/office/drawing/2014/main" id="{01C8371B-E0D9-4E9C-BB68-73941002D27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69936"/>
          <a:stretch/>
        </p:blipFill>
        <p:spPr>
          <a:xfrm>
            <a:off x="13723938" y="332974"/>
            <a:ext cx="420914" cy="385200"/>
          </a:xfrm>
          <a:prstGeom prst="rect">
            <a:avLst/>
          </a:prstGeom>
        </p:spPr>
      </p:pic>
    </p:spTree>
    <p:extLst>
      <p:ext uri="{BB962C8B-B14F-4D97-AF65-F5344CB8AC3E}">
        <p14:creationId xmlns:p14="http://schemas.microsoft.com/office/powerpoint/2010/main" val="30409013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co 04">
    <p:bg>
      <p:bgPr>
        <a:solidFill>
          <a:schemeClr val="bg1"/>
        </a:solidFill>
        <a:effectLst/>
      </p:bgPr>
    </p:bg>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CECDC97-706A-4416-9EA1-C9FD7EDD00EB}"/>
              </a:ext>
            </a:extLst>
          </p:cNvPr>
          <p:cNvSpPr>
            <a:spLocks noGrp="1"/>
          </p:cNvSpPr>
          <p:nvPr>
            <p:ph type="sldNum" sz="quarter" idx="10"/>
          </p:nvPr>
        </p:nvSpPr>
        <p:spPr/>
        <p:txBody>
          <a:bodyPr/>
          <a:lstStyle>
            <a:lvl1pPr>
              <a:defRPr>
                <a:solidFill>
                  <a:srgbClr val="1E1E1E"/>
                </a:solidFill>
              </a:defRPr>
            </a:lvl1pPr>
          </a:lstStyle>
          <a:p>
            <a:fld id="{B005B2D1-880E-4846-A216-7D6770BA1332}" type="slidenum">
              <a:rPr lang="es-ES" smtClean="0"/>
              <a:pPr/>
              <a:t>‹Nº›</a:t>
            </a:fld>
            <a:endParaRPr lang="es-ES" dirty="0"/>
          </a:p>
        </p:txBody>
      </p:sp>
      <p:sp>
        <p:nvSpPr>
          <p:cNvPr id="6" name="CuadroTexto 5">
            <a:extLst>
              <a:ext uri="{FF2B5EF4-FFF2-40B4-BE49-F238E27FC236}">
                <a16:creationId xmlns:a16="http://schemas.microsoft.com/office/drawing/2014/main" id="{A9B12B4E-C17A-41FB-86C3-4075B88FFB48}"/>
              </a:ext>
            </a:extLst>
          </p:cNvPr>
          <p:cNvSpPr txBox="1"/>
          <p:nvPr userDrawn="1"/>
        </p:nvSpPr>
        <p:spPr>
          <a:xfrm>
            <a:off x="432928" y="7772943"/>
            <a:ext cx="4043094" cy="24006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960" dirty="0">
                <a:solidFill>
                  <a:srgbClr val="1E1E1E"/>
                </a:solidFill>
                <a:latin typeface="Century Gothic" panose="020B0502020202020204" pitchFamily="34" charset="0"/>
              </a:rPr>
              <a:t>© Copyright Universidad Europea. Todos los derechos reservados</a:t>
            </a:r>
            <a:endParaRPr lang="es-ES" dirty="0">
              <a:solidFill>
                <a:srgbClr val="1E1E1E"/>
              </a:solidFill>
            </a:endParaRPr>
          </a:p>
        </p:txBody>
      </p:sp>
      <p:sp>
        <p:nvSpPr>
          <p:cNvPr id="12" name="Title 1">
            <a:extLst>
              <a:ext uri="{FF2B5EF4-FFF2-40B4-BE49-F238E27FC236}">
                <a16:creationId xmlns:a16="http://schemas.microsoft.com/office/drawing/2014/main" id="{CD8374F0-9829-4A0E-A50F-3D62EEDC03F8}"/>
              </a:ext>
            </a:extLst>
          </p:cNvPr>
          <p:cNvSpPr>
            <a:spLocks noGrp="1"/>
          </p:cNvSpPr>
          <p:nvPr>
            <p:ph type="title" hasCustomPrompt="1"/>
          </p:nvPr>
        </p:nvSpPr>
        <p:spPr>
          <a:xfrm>
            <a:off x="906463" y="1182159"/>
            <a:ext cx="6561949" cy="703086"/>
          </a:xfrm>
        </p:spPr>
        <p:txBody>
          <a:bodyPr lIns="0" anchor="t">
            <a:noAutofit/>
          </a:bodyPr>
          <a:lstStyle>
            <a:lvl1pPr>
              <a:defRPr sz="4330"/>
            </a:lvl1pPr>
          </a:lstStyle>
          <a:p>
            <a:r>
              <a:rPr lang="es-ES" dirty="0" err="1"/>
              <a:t>Lorem</a:t>
            </a:r>
            <a:r>
              <a:rPr lang="es-ES" dirty="0"/>
              <a:t> </a:t>
            </a:r>
            <a:r>
              <a:rPr lang="es-ES" dirty="0" err="1"/>
              <a:t>ipsum</a:t>
            </a:r>
            <a:r>
              <a:rPr lang="es-ES" dirty="0"/>
              <a:t> dolor </a:t>
            </a:r>
            <a:r>
              <a:rPr lang="es-ES" dirty="0" err="1"/>
              <a:t>sit</a:t>
            </a:r>
            <a:endParaRPr lang="en-US" dirty="0"/>
          </a:p>
        </p:txBody>
      </p:sp>
      <p:sp>
        <p:nvSpPr>
          <p:cNvPr id="13" name="Marcador de texto 17">
            <a:extLst>
              <a:ext uri="{FF2B5EF4-FFF2-40B4-BE49-F238E27FC236}">
                <a16:creationId xmlns:a16="http://schemas.microsoft.com/office/drawing/2014/main" id="{C05E73D6-3521-47BC-82CE-2AAF56FA92B1}"/>
              </a:ext>
            </a:extLst>
          </p:cNvPr>
          <p:cNvSpPr>
            <a:spLocks noGrp="1"/>
          </p:cNvSpPr>
          <p:nvPr>
            <p:ph type="body" sz="quarter" idx="17" hasCustomPrompt="1"/>
          </p:nvPr>
        </p:nvSpPr>
        <p:spPr>
          <a:xfrm>
            <a:off x="906463" y="2767066"/>
            <a:ext cx="8951912" cy="4551309"/>
          </a:xfrm>
        </p:spPr>
        <p:txBody>
          <a:bodyPr lIns="0">
            <a:noAutofit/>
          </a:bodyPr>
          <a:lstStyle>
            <a:lvl1pPr marL="0" indent="0">
              <a:lnSpc>
                <a:spcPts val="1700"/>
              </a:lnSpc>
              <a:spcBef>
                <a:spcPts val="900"/>
              </a:spcBef>
              <a:spcAft>
                <a:spcPts val="900"/>
              </a:spcAft>
              <a:buNone/>
              <a:defRPr sz="1440" b="0">
                <a:solidFill>
                  <a:srgbClr val="1E1E1E"/>
                </a:solidFill>
              </a:defRPr>
            </a:lvl1pPr>
          </a:lstStyle>
          <a:p>
            <a:pPr lvl="0"/>
            <a:r>
              <a:rPr lang="es-ES" dirty="0" err="1"/>
              <a:t>Poribus</a:t>
            </a:r>
            <a:r>
              <a:rPr lang="es-ES" dirty="0"/>
              <a:t> </a:t>
            </a:r>
            <a:r>
              <a:rPr lang="es-ES" dirty="0" err="1"/>
              <a:t>reiciis</a:t>
            </a:r>
            <a:r>
              <a:rPr lang="es-ES" dirty="0"/>
              <a:t> </a:t>
            </a:r>
            <a:r>
              <a:rPr lang="es-ES" dirty="0" err="1"/>
              <a:t>conseque</a:t>
            </a:r>
            <a:r>
              <a:rPr lang="es-ES" dirty="0"/>
              <a:t> </a:t>
            </a:r>
            <a:r>
              <a:rPr lang="es-ES" dirty="0" err="1"/>
              <a:t>conempo</a:t>
            </a:r>
            <a:r>
              <a:rPr lang="es-ES" dirty="0"/>
              <a:t> </a:t>
            </a:r>
            <a:r>
              <a:rPr lang="es-ES" dirty="0" err="1"/>
              <a:t>ribusam</a:t>
            </a:r>
            <a:r>
              <a:rPr lang="es-ES" dirty="0"/>
              <a:t> </a:t>
            </a:r>
            <a:r>
              <a:rPr lang="es-ES" dirty="0" err="1"/>
              <a:t>enimincil</a:t>
            </a:r>
            <a:r>
              <a:rPr lang="es-ES" dirty="0"/>
              <a:t> </a:t>
            </a:r>
            <a:r>
              <a:rPr lang="es-ES" dirty="0" err="1"/>
              <a:t>molupta</a:t>
            </a:r>
            <a:r>
              <a:rPr lang="es-ES" dirty="0"/>
              <a:t> </a:t>
            </a:r>
            <a:r>
              <a:rPr lang="es-ES" dirty="0" err="1"/>
              <a:t>tiatesed</a:t>
            </a:r>
            <a:r>
              <a:rPr lang="es-ES" dirty="0"/>
              <a:t> qui </a:t>
            </a:r>
            <a:r>
              <a:rPr lang="es-ES" dirty="0" err="1"/>
              <a:t>sit</a:t>
            </a:r>
            <a:r>
              <a:rPr lang="es-ES" dirty="0"/>
              <a:t> </a:t>
            </a:r>
            <a:r>
              <a:rPr lang="es-ES" dirty="0" err="1"/>
              <a:t>aut</a:t>
            </a:r>
            <a:r>
              <a:rPr lang="es-ES" dirty="0"/>
              <a:t> </a:t>
            </a:r>
            <a:r>
              <a:rPr lang="es-ES" dirty="0" err="1"/>
              <a:t>harit</a:t>
            </a:r>
            <a:r>
              <a:rPr lang="es-ES" dirty="0"/>
              <a:t>, </a:t>
            </a:r>
            <a:r>
              <a:rPr lang="es-ES" dirty="0" err="1"/>
              <a:t>quoditat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 </a:t>
            </a:r>
            <a:r>
              <a:rPr lang="es-ES" dirty="0" err="1"/>
              <a:t>estemqu</a:t>
            </a:r>
            <a:r>
              <a:rPr lang="es-ES" dirty="0"/>
              <a:t> </a:t>
            </a:r>
            <a:r>
              <a:rPr lang="es-ES" dirty="0" err="1"/>
              <a:t>idundam</a:t>
            </a:r>
            <a:r>
              <a:rPr lang="es-ES" dirty="0"/>
              <a:t> qui </a:t>
            </a:r>
            <a:r>
              <a:rPr lang="es-ES" dirty="0" err="1"/>
              <a:t>alitiis</a:t>
            </a:r>
            <a:r>
              <a:rPr lang="es-ES" dirty="0"/>
              <a:t> sitia quo </a:t>
            </a:r>
            <a:r>
              <a:rPr lang="es-ES" dirty="0" err="1"/>
              <a:t>totationsedi</a:t>
            </a:r>
            <a:r>
              <a:rPr lang="es-ES" dirty="0"/>
              <a:t> </a:t>
            </a:r>
            <a:r>
              <a:rPr lang="es-ES" dirty="0" err="1"/>
              <a:t>dolorpor</a:t>
            </a:r>
            <a:r>
              <a:rPr lang="es-ES" dirty="0"/>
              <a:t> </a:t>
            </a:r>
            <a:r>
              <a:rPr lang="es-ES" dirty="0" err="1"/>
              <a:t>samus</a:t>
            </a:r>
            <a:r>
              <a:rPr lang="es-ES" dirty="0"/>
              <a:t> am, </a:t>
            </a:r>
            <a:r>
              <a:rPr lang="es-ES" dirty="0" err="1"/>
              <a:t>ullabore</a:t>
            </a:r>
            <a:r>
              <a:rPr lang="es-ES" dirty="0"/>
              <a:t> </a:t>
            </a:r>
            <a:r>
              <a:rPr lang="es-ES" dirty="0" err="1"/>
              <a:t>nihicipsusa</a:t>
            </a:r>
            <a:r>
              <a:rPr lang="es-ES" dirty="0"/>
              <a:t> </a:t>
            </a:r>
            <a:r>
              <a:rPr lang="es-ES" dirty="0" err="1"/>
              <a:t>conse</a:t>
            </a:r>
            <a:r>
              <a:rPr lang="es-ES" dirty="0"/>
              <a:t> </a:t>
            </a:r>
            <a:r>
              <a:rPr lang="es-ES" dirty="0" err="1"/>
              <a:t>conet</a:t>
            </a:r>
            <a:r>
              <a:rPr lang="es-ES" dirty="0"/>
              <a:t> </a:t>
            </a:r>
            <a:r>
              <a:rPr lang="es-ES" dirty="0" err="1"/>
              <a:t>quuntin</a:t>
            </a:r>
            <a:r>
              <a:rPr lang="es-ES" dirty="0"/>
              <a:t> </a:t>
            </a:r>
            <a:r>
              <a:rPr lang="es-ES" dirty="0" err="1"/>
              <a:t>ullabor</a:t>
            </a:r>
            <a:r>
              <a:rPr lang="es-ES" dirty="0"/>
              <a:t> </a:t>
            </a:r>
            <a:r>
              <a:rPr lang="es-ES" dirty="0" err="1"/>
              <a:t>ionsequos</a:t>
            </a:r>
            <a:r>
              <a:rPr lang="es-ES" dirty="0"/>
              <a:t> es </a:t>
            </a:r>
            <a:r>
              <a:rPr lang="es-ES" dirty="0" err="1"/>
              <a:t>aut</a:t>
            </a:r>
            <a:r>
              <a:rPr lang="es-ES" dirty="0"/>
              <a:t> </a:t>
            </a:r>
            <a:r>
              <a:rPr lang="es-ES" dirty="0" err="1"/>
              <a:t>moloreptur</a:t>
            </a:r>
            <a:r>
              <a:rPr lang="es-ES" dirty="0"/>
              <a:t> </a:t>
            </a:r>
            <a:r>
              <a:rPr lang="es-ES" dirty="0" err="1"/>
              <a:t>molorep</a:t>
            </a:r>
            <a:r>
              <a:rPr lang="es-ES" dirty="0"/>
              <a:t> </a:t>
            </a:r>
            <a:r>
              <a:rPr lang="es-ES" dirty="0" err="1"/>
              <a:t>erspica</a:t>
            </a:r>
            <a:r>
              <a:rPr lang="es-ES" dirty="0"/>
              <a:t> </a:t>
            </a:r>
            <a:r>
              <a:rPr lang="es-ES" dirty="0" err="1"/>
              <a:t>tiossin</a:t>
            </a:r>
            <a:r>
              <a:rPr lang="es-ES" dirty="0"/>
              <a:t> </a:t>
            </a:r>
            <a:r>
              <a:rPr lang="es-ES" dirty="0" err="1"/>
              <a:t>vendae</a:t>
            </a:r>
            <a:r>
              <a:rPr lang="es-ES" dirty="0"/>
              <a:t> dolor as dolo </a:t>
            </a:r>
            <a:r>
              <a:rPr lang="es-ES" dirty="0" err="1"/>
              <a:t>consendit</a:t>
            </a:r>
            <a:r>
              <a:rPr lang="es-ES" dirty="0"/>
              <a:t>.</a:t>
            </a:r>
          </a:p>
          <a:p>
            <a:pPr lvl="0"/>
            <a:r>
              <a:rPr lang="es-ES" dirty="0" err="1"/>
              <a:t>Arupiet</a:t>
            </a:r>
            <a:r>
              <a:rPr lang="es-ES" dirty="0"/>
              <a:t> </a:t>
            </a:r>
            <a:r>
              <a:rPr lang="es-ES" dirty="0" err="1"/>
              <a:t>autest</a:t>
            </a:r>
            <a:r>
              <a:rPr lang="es-ES" dirty="0"/>
              <a:t> </a:t>
            </a:r>
            <a:r>
              <a:rPr lang="es-ES" dirty="0" err="1"/>
              <a:t>ent</a:t>
            </a:r>
            <a:r>
              <a:rPr lang="es-ES" dirty="0"/>
              <a:t> </a:t>
            </a:r>
            <a:r>
              <a:rPr lang="es-ES" dirty="0" err="1"/>
              <a:t>laudant</a:t>
            </a:r>
            <a:r>
              <a:rPr lang="es-ES" dirty="0"/>
              <a:t> ut </a:t>
            </a:r>
            <a:r>
              <a:rPr lang="es-ES" dirty="0" err="1"/>
              <a:t>eatur</a:t>
            </a:r>
            <a:r>
              <a:rPr lang="es-ES" dirty="0"/>
              <a:t>?</a:t>
            </a:r>
            <a:br>
              <a:rPr lang="es-ES" dirty="0"/>
            </a:br>
            <a:r>
              <a:rPr lang="es-ES" dirty="0" err="1"/>
              <a:t>Ehenima</a:t>
            </a:r>
            <a:r>
              <a:rPr lang="es-ES" dirty="0"/>
              <a:t> </a:t>
            </a:r>
            <a:r>
              <a:rPr lang="es-ES" dirty="0" err="1"/>
              <a:t>gniatis</a:t>
            </a:r>
            <a:r>
              <a:rPr lang="es-ES" dirty="0"/>
              <a:t> </a:t>
            </a:r>
            <a:r>
              <a:rPr lang="es-ES" dirty="0" err="1"/>
              <a:t>nus</a:t>
            </a:r>
            <a:r>
              <a:rPr lang="es-ES" dirty="0"/>
              <a:t> </a:t>
            </a:r>
            <a:r>
              <a:rPr lang="es-ES" dirty="0" err="1"/>
              <a:t>reped</a:t>
            </a:r>
            <a:r>
              <a:rPr lang="es-ES" dirty="0"/>
              <a:t> </a:t>
            </a:r>
            <a:r>
              <a:rPr lang="es-ES" dirty="0" err="1"/>
              <a:t>mint</a:t>
            </a:r>
            <a:r>
              <a:rPr lang="es-ES" dirty="0"/>
              <a:t> a </a:t>
            </a:r>
            <a:r>
              <a:rPr lang="es-ES" dirty="0" err="1"/>
              <a:t>velit</a:t>
            </a:r>
            <a:r>
              <a:rPr lang="es-ES" dirty="0"/>
              <a:t> </a:t>
            </a:r>
            <a:r>
              <a:rPr lang="es-ES" dirty="0" err="1"/>
              <a:t>aut</a:t>
            </a:r>
            <a:r>
              <a:rPr lang="es-ES" dirty="0"/>
              <a:t> </a:t>
            </a:r>
            <a:r>
              <a:rPr lang="es-ES" dirty="0" err="1"/>
              <a:t>est</a:t>
            </a:r>
            <a:r>
              <a:rPr lang="es-ES" dirty="0"/>
              <a:t>, </a:t>
            </a:r>
            <a:r>
              <a:rPr lang="es-ES" dirty="0" err="1"/>
              <a:t>cusdae</a:t>
            </a:r>
            <a:r>
              <a:rPr lang="es-ES" dirty="0"/>
              <a:t> </a:t>
            </a:r>
            <a:r>
              <a:rPr lang="es-ES" dirty="0" err="1"/>
              <a:t>etur</a:t>
            </a:r>
            <a:r>
              <a:rPr lang="es-ES" dirty="0"/>
              <a:t> </a:t>
            </a:r>
            <a:r>
              <a:rPr lang="es-ES" dirty="0" err="1"/>
              <a:t>apic</a:t>
            </a:r>
            <a:r>
              <a:rPr lang="es-ES" dirty="0"/>
              <a:t> </a:t>
            </a:r>
            <a:r>
              <a:rPr lang="es-ES" dirty="0" err="1"/>
              <a:t>to</a:t>
            </a:r>
            <a:r>
              <a:rPr lang="es-ES" dirty="0"/>
              <a:t> </a:t>
            </a:r>
            <a:r>
              <a:rPr lang="es-ES" dirty="0" err="1"/>
              <a:t>testi</a:t>
            </a:r>
            <a:r>
              <a:rPr lang="es-ES" dirty="0"/>
              <a:t> sed este </a:t>
            </a:r>
            <a:r>
              <a:rPr lang="es-ES" dirty="0" err="1"/>
              <a:t>eum</a:t>
            </a:r>
            <a:r>
              <a:rPr lang="es-ES" dirty="0"/>
              <a:t> fuga. </a:t>
            </a:r>
            <a:r>
              <a:rPr lang="es-ES" dirty="0" err="1"/>
              <a:t>Lenet</a:t>
            </a:r>
            <a:r>
              <a:rPr lang="es-ES" dirty="0"/>
              <a:t> et </a:t>
            </a:r>
            <a:r>
              <a:rPr lang="es-ES" dirty="0" err="1"/>
              <a:t>laborerum</a:t>
            </a:r>
            <a:r>
              <a:rPr lang="es-ES" dirty="0"/>
              <a:t> </a:t>
            </a:r>
            <a:r>
              <a:rPr lang="es-ES" dirty="0" err="1"/>
              <a:t>aut</a:t>
            </a:r>
            <a:r>
              <a:rPr lang="es-ES" dirty="0"/>
              <a:t> </a:t>
            </a:r>
            <a:r>
              <a:rPr lang="es-ES" dirty="0" err="1"/>
              <a:t>quamus</a:t>
            </a:r>
            <a:r>
              <a:rPr lang="es-ES" dirty="0"/>
              <a:t> </a:t>
            </a:r>
            <a:r>
              <a:rPr lang="es-ES" dirty="0" err="1"/>
              <a:t>sinventio</a:t>
            </a:r>
            <a:r>
              <a:rPr lang="es-ES" dirty="0"/>
              <a:t> </a:t>
            </a:r>
            <a:r>
              <a:rPr lang="es-ES" dirty="0" err="1"/>
              <a:t>molentur</a:t>
            </a:r>
            <a:r>
              <a:rPr lang="es-ES" dirty="0"/>
              <a:t> </a:t>
            </a:r>
            <a:r>
              <a:rPr lang="es-ES" dirty="0" err="1"/>
              <a:t>maio</a:t>
            </a:r>
            <a:r>
              <a:rPr lang="es-ES" dirty="0"/>
              <a:t> </a:t>
            </a:r>
            <a:r>
              <a:rPr lang="es-ES" dirty="0" err="1"/>
              <a:t>bernam</a:t>
            </a:r>
            <a:r>
              <a:rPr lang="es-ES" dirty="0"/>
              <a:t> </a:t>
            </a:r>
            <a:r>
              <a:rPr lang="es-ES" dirty="0" err="1"/>
              <a:t>dollandel</a:t>
            </a:r>
            <a:r>
              <a:rPr lang="es-ES" dirty="0"/>
              <a:t> </a:t>
            </a:r>
            <a:r>
              <a:rPr lang="es-ES" dirty="0" err="1"/>
              <a:t>experovit</a:t>
            </a:r>
            <a:r>
              <a:rPr lang="es-ES" dirty="0"/>
              <a:t>, </a:t>
            </a:r>
            <a:r>
              <a:rPr lang="es-ES" dirty="0" err="1"/>
              <a:t>odictatum</a:t>
            </a:r>
            <a:r>
              <a:rPr lang="es-ES" dirty="0"/>
              <a:t> re </a:t>
            </a:r>
            <a:r>
              <a:rPr lang="es-ES" dirty="0" err="1"/>
              <a:t>accus</a:t>
            </a:r>
            <a:r>
              <a:rPr lang="es-ES" dirty="0"/>
              <a:t> </a:t>
            </a:r>
            <a:r>
              <a:rPr lang="es-ES" dirty="0" err="1"/>
              <a:t>dolorruptium</a:t>
            </a:r>
            <a:r>
              <a:rPr lang="es-ES" dirty="0"/>
              <a:t> </a:t>
            </a:r>
            <a:r>
              <a:rPr lang="es-ES" dirty="0" err="1"/>
              <a:t>vel</a:t>
            </a:r>
            <a:r>
              <a:rPr lang="es-ES" dirty="0"/>
              <a:t> </a:t>
            </a:r>
            <a:r>
              <a:rPr lang="es-ES" dirty="0" err="1"/>
              <a:t>ma</a:t>
            </a:r>
            <a:r>
              <a:rPr lang="es-ES" dirty="0"/>
              <a:t> </a:t>
            </a:r>
            <a:r>
              <a:rPr lang="es-ES" dirty="0" err="1"/>
              <a:t>cus</a:t>
            </a:r>
            <a:r>
              <a:rPr lang="es-ES" dirty="0"/>
              <a:t>.</a:t>
            </a:r>
          </a:p>
          <a:p>
            <a:pPr lvl="0"/>
            <a:r>
              <a:rPr lang="es-ES" dirty="0" err="1"/>
              <a:t>Arupiet</a:t>
            </a:r>
            <a:r>
              <a:rPr lang="es-ES" dirty="0"/>
              <a:t> </a:t>
            </a:r>
            <a:r>
              <a:rPr lang="es-ES" dirty="0" err="1"/>
              <a:t>autest</a:t>
            </a:r>
            <a:r>
              <a:rPr lang="es-ES" dirty="0"/>
              <a:t> </a:t>
            </a:r>
            <a:r>
              <a:rPr lang="es-ES" dirty="0" err="1"/>
              <a:t>ent</a:t>
            </a:r>
            <a:r>
              <a:rPr lang="es-ES" dirty="0"/>
              <a:t> </a:t>
            </a:r>
            <a:r>
              <a:rPr lang="es-ES" dirty="0" err="1"/>
              <a:t>laudant</a:t>
            </a:r>
            <a:r>
              <a:rPr lang="es-ES" dirty="0"/>
              <a:t> ut </a:t>
            </a:r>
            <a:r>
              <a:rPr lang="es-ES" dirty="0" err="1"/>
              <a:t>eatur</a:t>
            </a:r>
            <a:r>
              <a:rPr lang="es-ES" dirty="0"/>
              <a:t>?</a:t>
            </a:r>
            <a:br>
              <a:rPr lang="es-ES" dirty="0"/>
            </a:br>
            <a:r>
              <a:rPr lang="es-ES" dirty="0" err="1"/>
              <a:t>Ommos</a:t>
            </a:r>
            <a:r>
              <a:rPr lang="es-ES" dirty="0"/>
              <a:t> </a:t>
            </a:r>
            <a:r>
              <a:rPr lang="es-ES" dirty="0" err="1"/>
              <a:t>num</a:t>
            </a:r>
            <a:r>
              <a:rPr lang="es-ES" dirty="0"/>
              <a:t> ad </a:t>
            </a:r>
            <a:r>
              <a:rPr lang="es-ES" dirty="0" err="1"/>
              <a:t>est</a:t>
            </a:r>
            <a:r>
              <a:rPr lang="es-ES" dirty="0"/>
              <a:t> </a:t>
            </a:r>
            <a:r>
              <a:rPr lang="es-ES" dirty="0" err="1"/>
              <a:t>ilitatur</a:t>
            </a:r>
            <a:r>
              <a:rPr lang="es-ES" dirty="0"/>
              <a:t> </a:t>
            </a:r>
            <a:r>
              <a:rPr lang="es-ES" dirty="0" err="1"/>
              <a:t>sitiam</a:t>
            </a:r>
            <a:r>
              <a:rPr lang="es-ES" dirty="0"/>
              <a:t> </a:t>
            </a:r>
            <a:r>
              <a:rPr lang="es-ES" dirty="0" err="1"/>
              <a:t>fugiamet</a:t>
            </a:r>
            <a:r>
              <a:rPr lang="es-ES" dirty="0"/>
              <a:t> </a:t>
            </a:r>
            <a:r>
              <a:rPr lang="es-ES" dirty="0" err="1"/>
              <a:t>dipsant</a:t>
            </a:r>
            <a:r>
              <a:rPr lang="es-ES" dirty="0"/>
              <a:t> </a:t>
            </a:r>
            <a:r>
              <a:rPr lang="es-ES" dirty="0" err="1"/>
              <a:t>incime</a:t>
            </a:r>
            <a:r>
              <a:rPr lang="es-ES" dirty="0"/>
              <a:t> </a:t>
            </a:r>
            <a:r>
              <a:rPr lang="es-ES" dirty="0" err="1"/>
              <a:t>voluptibus</a:t>
            </a:r>
            <a:r>
              <a:rPr lang="es-ES" dirty="0"/>
              <a:t> </a:t>
            </a:r>
            <a:r>
              <a:rPr lang="es-ES" dirty="0" err="1"/>
              <a:t>eumquo</a:t>
            </a:r>
            <a:r>
              <a:rPr lang="es-ES" dirty="0"/>
              <a:t> et </a:t>
            </a:r>
            <a:r>
              <a:rPr lang="es-ES" dirty="0" err="1"/>
              <a:t>elibusa</a:t>
            </a:r>
            <a:r>
              <a:rPr lang="es-ES" dirty="0"/>
              <a:t> </a:t>
            </a:r>
            <a:r>
              <a:rPr lang="es-ES" dirty="0" err="1"/>
              <a:t>consed</a:t>
            </a:r>
            <a:r>
              <a:rPr lang="es-ES" dirty="0"/>
              <a:t> </a:t>
            </a:r>
            <a:r>
              <a:rPr lang="es-ES" dirty="0" err="1"/>
              <a:t>quam</a:t>
            </a:r>
            <a:r>
              <a:rPr lang="es-ES" dirty="0"/>
              <a:t>, </a:t>
            </a:r>
            <a:r>
              <a:rPr lang="es-ES" dirty="0" err="1"/>
              <a:t>tecesciis</a:t>
            </a:r>
            <a:r>
              <a:rPr lang="es-ES" dirty="0"/>
              <a:t> </a:t>
            </a:r>
            <a:r>
              <a:rPr lang="es-ES" dirty="0" err="1"/>
              <a:t>velignimus</a:t>
            </a:r>
            <a:r>
              <a:rPr lang="es-ES" dirty="0"/>
              <a:t>, </a:t>
            </a:r>
            <a:r>
              <a:rPr lang="es-ES" dirty="0" err="1"/>
              <a:t>exped</a:t>
            </a:r>
            <a:r>
              <a:rPr lang="es-ES" dirty="0"/>
              <a:t> </a:t>
            </a:r>
            <a:r>
              <a:rPr lang="es-ES" dirty="0" err="1"/>
              <a:t>ma</a:t>
            </a:r>
            <a:r>
              <a:rPr lang="es-ES" dirty="0"/>
              <a:t> con </a:t>
            </a:r>
            <a:r>
              <a:rPr lang="es-ES" dirty="0" err="1"/>
              <a:t>nis</a:t>
            </a:r>
            <a:r>
              <a:rPr lang="es-ES" dirty="0"/>
              <a:t> dolor sunt opta qui </a:t>
            </a:r>
            <a:r>
              <a:rPr lang="es-ES" dirty="0" err="1"/>
              <a:t>bero</a:t>
            </a:r>
            <a:r>
              <a:rPr lang="es-ES" dirty="0"/>
              <a:t> con </a:t>
            </a:r>
            <a:r>
              <a:rPr lang="es-ES" dirty="0" err="1"/>
              <a:t>porum</a:t>
            </a:r>
            <a:r>
              <a:rPr lang="es-ES" dirty="0"/>
              <a:t> </a:t>
            </a:r>
            <a:r>
              <a:rPr lang="es-ES" dirty="0" err="1"/>
              <a:t>delique</a:t>
            </a:r>
            <a:r>
              <a:rPr lang="es-ES" dirty="0"/>
              <a:t> </a:t>
            </a:r>
            <a:r>
              <a:rPr lang="es-ES" dirty="0" err="1"/>
              <a:t>cus</a:t>
            </a:r>
            <a:r>
              <a:rPr lang="es-ES" dirty="0"/>
              <a:t> et </a:t>
            </a:r>
            <a:r>
              <a:rPr lang="es-ES" dirty="0" err="1"/>
              <a:t>et</a:t>
            </a:r>
            <a:r>
              <a:rPr lang="es-ES" dirty="0"/>
              <a:t> </a:t>
            </a:r>
            <a:r>
              <a:rPr lang="es-ES" dirty="0" err="1"/>
              <a:t>voloribus</a:t>
            </a:r>
            <a:r>
              <a:rPr lang="es-ES" dirty="0"/>
              <a:t> </a:t>
            </a:r>
            <a:r>
              <a:rPr lang="es-ES" dirty="0" err="1"/>
              <a:t>expella</a:t>
            </a:r>
            <a:r>
              <a:rPr lang="es-ES" dirty="0"/>
              <a:t> </a:t>
            </a:r>
            <a:r>
              <a:rPr lang="es-ES" dirty="0" err="1"/>
              <a:t>borepe</a:t>
            </a:r>
            <a:r>
              <a:rPr lang="es-ES" dirty="0"/>
              <a:t> </a:t>
            </a:r>
            <a:r>
              <a:rPr lang="es-ES" dirty="0" err="1"/>
              <a:t>ped</a:t>
            </a:r>
            <a:r>
              <a:rPr lang="es-ES" dirty="0"/>
              <a:t> </a:t>
            </a:r>
            <a:r>
              <a:rPr lang="es-ES" dirty="0" err="1"/>
              <a:t>eum</a:t>
            </a:r>
            <a:r>
              <a:rPr lang="es-ES" dirty="0"/>
              <a:t> </a:t>
            </a:r>
            <a:r>
              <a:rPr lang="es-ES" dirty="0" err="1"/>
              <a:t>endios</a:t>
            </a:r>
            <a:r>
              <a:rPr lang="es-ES" dirty="0"/>
              <a:t> </a:t>
            </a:r>
            <a:r>
              <a:rPr lang="es-ES" dirty="0" err="1"/>
              <a:t>exerat</a:t>
            </a:r>
            <a:r>
              <a:rPr lang="es-ES" dirty="0"/>
              <a:t> </a:t>
            </a:r>
            <a:r>
              <a:rPr lang="es-ES" dirty="0" err="1"/>
              <a:t>debiti</a:t>
            </a:r>
            <a:r>
              <a:rPr lang="es-ES" dirty="0"/>
              <a:t> </a:t>
            </a:r>
            <a:r>
              <a:rPr lang="es-ES" dirty="0" err="1"/>
              <a:t>doluptatur</a:t>
            </a:r>
            <a:r>
              <a:rPr lang="es-ES" dirty="0"/>
              <a:t>, que dicto </a:t>
            </a:r>
            <a:r>
              <a:rPr lang="es-ES" dirty="0" err="1"/>
              <a:t>consecume</a:t>
            </a:r>
            <a:r>
              <a:rPr lang="es-ES" dirty="0"/>
              <a:t> re, </a:t>
            </a:r>
            <a:r>
              <a:rPr lang="es-ES" dirty="0" err="1"/>
              <a:t>nusam</a:t>
            </a:r>
            <a:r>
              <a:rPr lang="es-ES" dirty="0"/>
              <a:t> et </a:t>
            </a:r>
            <a:r>
              <a:rPr lang="es-ES" dirty="0" err="1"/>
              <a:t>videllu</a:t>
            </a:r>
            <a:r>
              <a:rPr lang="es-ES" dirty="0"/>
              <a:t> </a:t>
            </a:r>
            <a:r>
              <a:rPr lang="es-ES" dirty="0" err="1"/>
              <a:t>picient</a:t>
            </a:r>
            <a:r>
              <a:rPr lang="es-ES" dirty="0"/>
              <a:t> </a:t>
            </a:r>
            <a:r>
              <a:rPr lang="es-ES" dirty="0" err="1"/>
              <a:t>iasperc</a:t>
            </a:r>
            <a:r>
              <a:rPr lang="es-ES" dirty="0"/>
              <a:t> </a:t>
            </a:r>
            <a:r>
              <a:rPr lang="es-ES" dirty="0" err="1"/>
              <a:t>hitatur</a:t>
            </a:r>
            <a:r>
              <a:rPr lang="es-ES" dirty="0"/>
              <a:t> </a:t>
            </a:r>
            <a:r>
              <a:rPr lang="es-ES" dirty="0" err="1"/>
              <a:t>ectibus</a:t>
            </a:r>
            <a:r>
              <a:rPr lang="es-ES" dirty="0"/>
              <a:t> </a:t>
            </a:r>
            <a:r>
              <a:rPr lang="es-ES" dirty="0" err="1"/>
              <a:t>eatenih</a:t>
            </a:r>
            <a:r>
              <a:rPr lang="es-ES" dirty="0"/>
              <a:t> </a:t>
            </a:r>
            <a:r>
              <a:rPr lang="es-ES" dirty="0" err="1"/>
              <a:t>iliquatibus</a:t>
            </a:r>
            <a:r>
              <a:rPr lang="es-ES" dirty="0"/>
              <a:t> </a:t>
            </a:r>
            <a:r>
              <a:rPr lang="es-ES" dirty="0" err="1"/>
              <a:t>volora</a:t>
            </a:r>
            <a:r>
              <a:rPr lang="es-ES" dirty="0"/>
              <a:t> </a:t>
            </a:r>
            <a:r>
              <a:rPr lang="es-ES" dirty="0" err="1"/>
              <a:t>vel</a:t>
            </a:r>
            <a:r>
              <a:rPr lang="es-ES" dirty="0"/>
              <a:t> </a:t>
            </a:r>
            <a:r>
              <a:rPr lang="es-ES" dirty="0" err="1"/>
              <a:t>earions</a:t>
            </a:r>
            <a:r>
              <a:rPr lang="es-ES" dirty="0"/>
              <a:t> </a:t>
            </a:r>
            <a:r>
              <a:rPr lang="es-ES" dirty="0" err="1"/>
              <a:t>equi</a:t>
            </a:r>
            <a:r>
              <a:rPr lang="es-ES" dirty="0"/>
              <a:t>. </a:t>
            </a:r>
            <a:br>
              <a:rPr lang="es-ES" dirty="0"/>
            </a:br>
            <a:r>
              <a:rPr lang="es-ES" dirty="0" err="1"/>
              <a:t>volorumqui</a:t>
            </a:r>
            <a:r>
              <a:rPr lang="es-ES" dirty="0"/>
              <a:t> con </a:t>
            </a:r>
            <a:r>
              <a:rPr lang="es-ES" dirty="0" err="1"/>
              <a:t>est</a:t>
            </a:r>
            <a:r>
              <a:rPr lang="es-ES" dirty="0"/>
              <a:t> </a:t>
            </a:r>
            <a:r>
              <a:rPr lang="es-ES" dirty="0" err="1"/>
              <a:t>rerferibus</a:t>
            </a:r>
            <a:r>
              <a:rPr lang="es-ES" dirty="0"/>
              <a:t> </a:t>
            </a:r>
            <a:r>
              <a:rPr lang="es-ES" dirty="0" err="1"/>
              <a:t>alit</a:t>
            </a:r>
            <a:r>
              <a:rPr lang="es-ES" dirty="0"/>
              <a:t> </a:t>
            </a:r>
            <a:r>
              <a:rPr lang="es-ES" dirty="0" err="1"/>
              <a:t>accabor</a:t>
            </a:r>
            <a:r>
              <a:rPr lang="es-ES" dirty="0"/>
              <a:t> </a:t>
            </a:r>
            <a:r>
              <a:rPr lang="es-ES" dirty="0" err="1"/>
              <a:t>itatem</a:t>
            </a:r>
            <a:r>
              <a:rPr lang="es-ES" dirty="0"/>
              <a:t> </a:t>
            </a:r>
            <a:r>
              <a:rPr lang="es-ES" dirty="0" err="1"/>
              <a:t>simolorio</a:t>
            </a:r>
            <a:r>
              <a:rPr lang="es-ES" dirty="0"/>
              <a:t> es </a:t>
            </a:r>
            <a:r>
              <a:rPr lang="es-ES" dirty="0" err="1"/>
              <a:t>etus</a:t>
            </a:r>
            <a:r>
              <a:rPr lang="es-ES" dirty="0"/>
              <a:t> </a:t>
            </a:r>
            <a:r>
              <a:rPr lang="es-ES" dirty="0" err="1"/>
              <a:t>esseque</a:t>
            </a:r>
            <a:r>
              <a:rPr lang="es-ES" dirty="0"/>
              <a:t> veles es </a:t>
            </a:r>
            <a:r>
              <a:rPr lang="es-ES" dirty="0" err="1"/>
              <a:t>dunt</a:t>
            </a:r>
            <a:r>
              <a:rPr lang="es-ES" dirty="0"/>
              <a:t> </a:t>
            </a:r>
            <a:r>
              <a:rPr lang="es-ES" dirty="0" err="1"/>
              <a:t>officta</a:t>
            </a:r>
            <a:r>
              <a:rPr lang="es-ES" dirty="0"/>
              <a:t> </a:t>
            </a:r>
            <a:r>
              <a:rPr lang="es-ES" dirty="0" err="1"/>
              <a:t>erupta</a:t>
            </a:r>
            <a:r>
              <a:rPr lang="es-ES" dirty="0"/>
              <a:t> </a:t>
            </a:r>
            <a:r>
              <a:rPr lang="es-ES" dirty="0" err="1"/>
              <a:t>ant</a:t>
            </a:r>
            <a:r>
              <a:rPr lang="es-ES" dirty="0"/>
              <a:t> </a:t>
            </a:r>
            <a:r>
              <a:rPr lang="es-ES" dirty="0" err="1"/>
              <a:t>omniment</a:t>
            </a:r>
            <a:r>
              <a:rPr lang="es-ES" dirty="0"/>
              <a:t> </a:t>
            </a:r>
            <a:r>
              <a:rPr lang="es-ES" dirty="0" err="1"/>
              <a:t>odi</a:t>
            </a:r>
            <a:r>
              <a:rPr lang="es-ES" dirty="0"/>
              <a:t> </a:t>
            </a:r>
            <a:r>
              <a:rPr lang="es-ES" dirty="0" err="1"/>
              <a:t>deria</a:t>
            </a:r>
            <a:r>
              <a:rPr lang="es-ES" dirty="0"/>
              <a:t> </a:t>
            </a:r>
            <a:r>
              <a:rPr lang="es-ES" dirty="0" err="1"/>
              <a:t>evelibuscia</a:t>
            </a:r>
            <a:r>
              <a:rPr lang="es-ES" dirty="0"/>
              <a:t> non re </a:t>
            </a:r>
            <a:r>
              <a:rPr lang="es-ES" dirty="0" err="1"/>
              <a:t>voleste</a:t>
            </a:r>
            <a:r>
              <a:rPr lang="es-ES" dirty="0"/>
              <a:t>.</a:t>
            </a:r>
          </a:p>
        </p:txBody>
      </p:sp>
      <p:sp>
        <p:nvSpPr>
          <p:cNvPr id="14" name="Marcador de texto 4">
            <a:extLst>
              <a:ext uri="{FF2B5EF4-FFF2-40B4-BE49-F238E27FC236}">
                <a16:creationId xmlns:a16="http://schemas.microsoft.com/office/drawing/2014/main" id="{39722E83-61D8-46D8-AF67-A82A58A33690}"/>
              </a:ext>
            </a:extLst>
          </p:cNvPr>
          <p:cNvSpPr>
            <a:spLocks noGrp="1"/>
          </p:cNvSpPr>
          <p:nvPr>
            <p:ph type="body" sz="quarter" idx="18" hasCustomPrompt="1"/>
          </p:nvPr>
        </p:nvSpPr>
        <p:spPr>
          <a:xfrm>
            <a:off x="906463" y="2172974"/>
            <a:ext cx="5672137" cy="594092"/>
          </a:xfrm>
        </p:spPr>
        <p:txBody>
          <a:bodyPr lIns="0">
            <a:normAutofit/>
          </a:bodyPr>
          <a:lstStyle>
            <a:lvl1pPr marL="0" indent="0">
              <a:lnSpc>
                <a:spcPct val="100000"/>
              </a:lnSpc>
              <a:buNone/>
              <a:defRPr lang="es-ES" sz="2400" b="1" kern="1200" dirty="0">
                <a:solidFill>
                  <a:srgbClr val="1E1E1E"/>
                </a:solidFill>
                <a:latin typeface="Century Gothic" panose="020B0502020202020204" pitchFamily="34" charset="0"/>
                <a:ea typeface="+mj-ea"/>
                <a:cs typeface="+mj-cs"/>
              </a:defRPr>
            </a:lvl1pPr>
          </a:lstStyle>
          <a:p>
            <a:r>
              <a:rPr lang="es-ES" sz="2400" dirty="0" err="1"/>
              <a:t>Aximinct</a:t>
            </a:r>
            <a:r>
              <a:rPr lang="es-ES" sz="2400" dirty="0"/>
              <a:t> </a:t>
            </a:r>
            <a:r>
              <a:rPr lang="es-ES" sz="2400" dirty="0" err="1"/>
              <a:t>emquibus</a:t>
            </a:r>
            <a:r>
              <a:rPr lang="es-ES" sz="2400" dirty="0"/>
              <a:t> et </a:t>
            </a:r>
            <a:r>
              <a:rPr lang="es-ES" sz="2400" dirty="0" err="1"/>
              <a:t>facium</a:t>
            </a:r>
            <a:r>
              <a:rPr lang="es-ES" sz="2400" dirty="0"/>
              <a:t> </a:t>
            </a:r>
            <a:r>
              <a:rPr lang="es-ES" sz="2400" dirty="0" err="1"/>
              <a:t>natur</a:t>
            </a:r>
            <a:endParaRPr lang="en-US" sz="2400" dirty="0"/>
          </a:p>
        </p:txBody>
      </p:sp>
      <p:pic>
        <p:nvPicPr>
          <p:cNvPr id="9" name="Gráfico 8">
            <a:extLst>
              <a:ext uri="{FF2B5EF4-FFF2-40B4-BE49-F238E27FC236}">
                <a16:creationId xmlns:a16="http://schemas.microsoft.com/office/drawing/2014/main" id="{16C45FC7-EEB9-4B9F-BE13-C2D9C7222B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323884" y="7585901"/>
            <a:ext cx="1400054" cy="385200"/>
          </a:xfrm>
          <a:prstGeom prst="rect">
            <a:avLst/>
          </a:prstGeom>
        </p:spPr>
      </p:pic>
      <p:sp>
        <p:nvSpPr>
          <p:cNvPr id="11" name="Rectángulo 10">
            <a:extLst>
              <a:ext uri="{FF2B5EF4-FFF2-40B4-BE49-F238E27FC236}">
                <a16:creationId xmlns:a16="http://schemas.microsoft.com/office/drawing/2014/main" id="{8F8AE979-17D9-492C-9878-9DAC54F970CD}"/>
              </a:ext>
            </a:extLst>
          </p:cNvPr>
          <p:cNvSpPr/>
          <p:nvPr userDrawn="1"/>
        </p:nvSpPr>
        <p:spPr>
          <a:xfrm>
            <a:off x="524442" y="332974"/>
            <a:ext cx="384969" cy="38496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1959516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co 01 rojo">
    <p:bg>
      <p:bgPr>
        <a:solidFill>
          <a:srgbClr val="FF3228"/>
        </a:solidFill>
        <a:effectLst/>
      </p:bgPr>
    </p:bg>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CECDC97-706A-4416-9EA1-C9FD7EDD00EB}"/>
              </a:ext>
            </a:extLst>
          </p:cNvPr>
          <p:cNvSpPr>
            <a:spLocks noGrp="1"/>
          </p:cNvSpPr>
          <p:nvPr>
            <p:ph type="sldNum" sz="quarter" idx="10"/>
          </p:nvPr>
        </p:nvSpPr>
        <p:spPr/>
        <p:txBody>
          <a:bodyPr/>
          <a:lstStyle>
            <a:lvl1pPr>
              <a:defRPr>
                <a:solidFill>
                  <a:schemeClr val="bg1"/>
                </a:solidFill>
              </a:defRPr>
            </a:lvl1pPr>
          </a:lstStyle>
          <a:p>
            <a:fld id="{B005B2D1-880E-4846-A216-7D6770BA1332}" type="slidenum">
              <a:rPr lang="es-ES" smtClean="0"/>
              <a:pPr/>
              <a:t>‹Nº›</a:t>
            </a:fld>
            <a:endParaRPr lang="es-ES" dirty="0"/>
          </a:p>
        </p:txBody>
      </p:sp>
      <p:sp>
        <p:nvSpPr>
          <p:cNvPr id="6" name="CuadroTexto 5">
            <a:extLst>
              <a:ext uri="{FF2B5EF4-FFF2-40B4-BE49-F238E27FC236}">
                <a16:creationId xmlns:a16="http://schemas.microsoft.com/office/drawing/2014/main" id="{A9B12B4E-C17A-41FB-86C3-4075B88FFB48}"/>
              </a:ext>
            </a:extLst>
          </p:cNvPr>
          <p:cNvSpPr txBox="1"/>
          <p:nvPr userDrawn="1"/>
        </p:nvSpPr>
        <p:spPr>
          <a:xfrm>
            <a:off x="432928" y="7772943"/>
            <a:ext cx="4043094" cy="24006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960" dirty="0">
                <a:solidFill>
                  <a:schemeClr val="bg1"/>
                </a:solidFill>
                <a:latin typeface="Century Gothic" panose="020B0502020202020204" pitchFamily="34" charset="0"/>
              </a:rPr>
              <a:t>© Copyright Universidad Europea. Todos los derechos reservados</a:t>
            </a:r>
            <a:endParaRPr lang="es-ES" dirty="0">
              <a:solidFill>
                <a:schemeClr val="bg1"/>
              </a:solidFill>
            </a:endParaRPr>
          </a:p>
        </p:txBody>
      </p:sp>
      <p:sp>
        <p:nvSpPr>
          <p:cNvPr id="8" name="Rectángulo 7">
            <a:extLst>
              <a:ext uri="{FF2B5EF4-FFF2-40B4-BE49-F238E27FC236}">
                <a16:creationId xmlns:a16="http://schemas.microsoft.com/office/drawing/2014/main" id="{EF3A0E82-FF4A-4767-8F46-4CEFBC357853}"/>
              </a:ext>
            </a:extLst>
          </p:cNvPr>
          <p:cNvSpPr/>
          <p:nvPr userDrawn="1"/>
        </p:nvSpPr>
        <p:spPr>
          <a:xfrm>
            <a:off x="13723938" y="7570604"/>
            <a:ext cx="384969" cy="384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itle 1">
            <a:extLst>
              <a:ext uri="{FF2B5EF4-FFF2-40B4-BE49-F238E27FC236}">
                <a16:creationId xmlns:a16="http://schemas.microsoft.com/office/drawing/2014/main" id="{5FDA3608-77A3-4472-83F0-ECF69F3F28D8}"/>
              </a:ext>
            </a:extLst>
          </p:cNvPr>
          <p:cNvSpPr>
            <a:spLocks noGrp="1"/>
          </p:cNvSpPr>
          <p:nvPr>
            <p:ph type="title" hasCustomPrompt="1"/>
          </p:nvPr>
        </p:nvSpPr>
        <p:spPr>
          <a:xfrm>
            <a:off x="906463" y="1182159"/>
            <a:ext cx="6561949" cy="703086"/>
          </a:xfrm>
        </p:spPr>
        <p:txBody>
          <a:bodyPr lIns="0" anchor="t">
            <a:noAutofit/>
          </a:bodyPr>
          <a:lstStyle>
            <a:lvl1pPr>
              <a:defRPr sz="4330">
                <a:solidFill>
                  <a:schemeClr val="bg1"/>
                </a:solidFill>
              </a:defRPr>
            </a:lvl1pPr>
          </a:lstStyle>
          <a:p>
            <a:r>
              <a:rPr lang="es-ES" dirty="0" err="1"/>
              <a:t>Lorem</a:t>
            </a:r>
            <a:r>
              <a:rPr lang="es-ES" dirty="0"/>
              <a:t> </a:t>
            </a:r>
            <a:r>
              <a:rPr lang="es-ES" dirty="0" err="1"/>
              <a:t>ipsum</a:t>
            </a:r>
            <a:r>
              <a:rPr lang="es-ES" dirty="0"/>
              <a:t> dolor </a:t>
            </a:r>
            <a:r>
              <a:rPr lang="es-ES" dirty="0" err="1"/>
              <a:t>sit</a:t>
            </a:r>
            <a:endParaRPr lang="en-US" dirty="0"/>
          </a:p>
        </p:txBody>
      </p:sp>
      <p:sp>
        <p:nvSpPr>
          <p:cNvPr id="13" name="Marcador de texto 17">
            <a:extLst>
              <a:ext uri="{FF2B5EF4-FFF2-40B4-BE49-F238E27FC236}">
                <a16:creationId xmlns:a16="http://schemas.microsoft.com/office/drawing/2014/main" id="{4A66E3B5-38E7-411C-BEDB-A16E741FDC2D}"/>
              </a:ext>
            </a:extLst>
          </p:cNvPr>
          <p:cNvSpPr>
            <a:spLocks noGrp="1"/>
          </p:cNvSpPr>
          <p:nvPr>
            <p:ph type="body" sz="quarter" idx="17" hasCustomPrompt="1"/>
          </p:nvPr>
        </p:nvSpPr>
        <p:spPr>
          <a:xfrm>
            <a:off x="906463" y="2767066"/>
            <a:ext cx="8951912" cy="4551309"/>
          </a:xfrm>
        </p:spPr>
        <p:txBody>
          <a:bodyPr lIns="0">
            <a:noAutofit/>
          </a:bodyPr>
          <a:lstStyle>
            <a:lvl1pPr marL="0" indent="0">
              <a:lnSpc>
                <a:spcPts val="1700"/>
              </a:lnSpc>
              <a:spcBef>
                <a:spcPts val="900"/>
              </a:spcBef>
              <a:spcAft>
                <a:spcPts val="900"/>
              </a:spcAft>
              <a:buNone/>
              <a:defRPr sz="1440" b="0">
                <a:solidFill>
                  <a:schemeClr val="bg1"/>
                </a:solidFill>
              </a:defRPr>
            </a:lvl1pPr>
          </a:lstStyle>
          <a:p>
            <a:pPr lvl="0"/>
            <a:r>
              <a:rPr lang="es-ES" dirty="0" err="1"/>
              <a:t>Poribus</a:t>
            </a:r>
            <a:r>
              <a:rPr lang="es-ES" dirty="0"/>
              <a:t> </a:t>
            </a:r>
            <a:r>
              <a:rPr lang="es-ES" dirty="0" err="1"/>
              <a:t>reiciis</a:t>
            </a:r>
            <a:r>
              <a:rPr lang="es-ES" dirty="0"/>
              <a:t> </a:t>
            </a:r>
            <a:r>
              <a:rPr lang="es-ES" dirty="0" err="1"/>
              <a:t>conseque</a:t>
            </a:r>
            <a:r>
              <a:rPr lang="es-ES" dirty="0"/>
              <a:t> </a:t>
            </a:r>
            <a:r>
              <a:rPr lang="es-ES" dirty="0" err="1"/>
              <a:t>conempo</a:t>
            </a:r>
            <a:r>
              <a:rPr lang="es-ES" dirty="0"/>
              <a:t> </a:t>
            </a:r>
            <a:r>
              <a:rPr lang="es-ES" dirty="0" err="1"/>
              <a:t>ribusam</a:t>
            </a:r>
            <a:r>
              <a:rPr lang="es-ES" dirty="0"/>
              <a:t> </a:t>
            </a:r>
            <a:r>
              <a:rPr lang="es-ES" dirty="0" err="1"/>
              <a:t>enimincil</a:t>
            </a:r>
            <a:r>
              <a:rPr lang="es-ES" dirty="0"/>
              <a:t> </a:t>
            </a:r>
            <a:r>
              <a:rPr lang="es-ES" dirty="0" err="1"/>
              <a:t>molupta</a:t>
            </a:r>
            <a:r>
              <a:rPr lang="es-ES" dirty="0"/>
              <a:t> </a:t>
            </a:r>
            <a:r>
              <a:rPr lang="es-ES" dirty="0" err="1"/>
              <a:t>tiatesed</a:t>
            </a:r>
            <a:r>
              <a:rPr lang="es-ES" dirty="0"/>
              <a:t> qui </a:t>
            </a:r>
            <a:r>
              <a:rPr lang="es-ES" dirty="0" err="1"/>
              <a:t>sit</a:t>
            </a:r>
            <a:r>
              <a:rPr lang="es-ES" dirty="0"/>
              <a:t> </a:t>
            </a:r>
            <a:r>
              <a:rPr lang="es-ES" dirty="0" err="1"/>
              <a:t>aut</a:t>
            </a:r>
            <a:r>
              <a:rPr lang="es-ES" dirty="0"/>
              <a:t> </a:t>
            </a:r>
            <a:r>
              <a:rPr lang="es-ES" dirty="0" err="1"/>
              <a:t>harit</a:t>
            </a:r>
            <a:r>
              <a:rPr lang="es-ES" dirty="0"/>
              <a:t>, </a:t>
            </a:r>
            <a:r>
              <a:rPr lang="es-ES" dirty="0" err="1"/>
              <a:t>quoditat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 </a:t>
            </a:r>
            <a:r>
              <a:rPr lang="es-ES" dirty="0" err="1"/>
              <a:t>estemqu</a:t>
            </a:r>
            <a:r>
              <a:rPr lang="es-ES" dirty="0"/>
              <a:t> </a:t>
            </a:r>
            <a:r>
              <a:rPr lang="es-ES" dirty="0" err="1"/>
              <a:t>idundam</a:t>
            </a:r>
            <a:r>
              <a:rPr lang="es-ES" dirty="0"/>
              <a:t> qui </a:t>
            </a:r>
            <a:r>
              <a:rPr lang="es-ES" dirty="0" err="1"/>
              <a:t>alitiis</a:t>
            </a:r>
            <a:r>
              <a:rPr lang="es-ES" dirty="0"/>
              <a:t> sitia quo </a:t>
            </a:r>
            <a:r>
              <a:rPr lang="es-ES" dirty="0" err="1"/>
              <a:t>totationsedi</a:t>
            </a:r>
            <a:r>
              <a:rPr lang="es-ES" dirty="0"/>
              <a:t> </a:t>
            </a:r>
            <a:r>
              <a:rPr lang="es-ES" dirty="0" err="1"/>
              <a:t>dolorpor</a:t>
            </a:r>
            <a:r>
              <a:rPr lang="es-ES" dirty="0"/>
              <a:t> </a:t>
            </a:r>
            <a:r>
              <a:rPr lang="es-ES" dirty="0" err="1"/>
              <a:t>samus</a:t>
            </a:r>
            <a:r>
              <a:rPr lang="es-ES" dirty="0"/>
              <a:t> am, </a:t>
            </a:r>
            <a:r>
              <a:rPr lang="es-ES" dirty="0" err="1"/>
              <a:t>ullabore</a:t>
            </a:r>
            <a:r>
              <a:rPr lang="es-ES" dirty="0"/>
              <a:t> </a:t>
            </a:r>
            <a:r>
              <a:rPr lang="es-ES" dirty="0" err="1"/>
              <a:t>nihicipsusa</a:t>
            </a:r>
            <a:r>
              <a:rPr lang="es-ES" dirty="0"/>
              <a:t> </a:t>
            </a:r>
            <a:r>
              <a:rPr lang="es-ES" dirty="0" err="1"/>
              <a:t>conse</a:t>
            </a:r>
            <a:r>
              <a:rPr lang="es-ES" dirty="0"/>
              <a:t> </a:t>
            </a:r>
            <a:r>
              <a:rPr lang="es-ES" dirty="0" err="1"/>
              <a:t>conet</a:t>
            </a:r>
            <a:r>
              <a:rPr lang="es-ES" dirty="0"/>
              <a:t> </a:t>
            </a:r>
            <a:r>
              <a:rPr lang="es-ES" dirty="0" err="1"/>
              <a:t>quuntin</a:t>
            </a:r>
            <a:r>
              <a:rPr lang="es-ES" dirty="0"/>
              <a:t> </a:t>
            </a:r>
            <a:r>
              <a:rPr lang="es-ES" dirty="0" err="1"/>
              <a:t>ullabor</a:t>
            </a:r>
            <a:r>
              <a:rPr lang="es-ES" dirty="0"/>
              <a:t> </a:t>
            </a:r>
            <a:r>
              <a:rPr lang="es-ES" dirty="0" err="1"/>
              <a:t>ionsequos</a:t>
            </a:r>
            <a:r>
              <a:rPr lang="es-ES" dirty="0"/>
              <a:t> es </a:t>
            </a:r>
            <a:r>
              <a:rPr lang="es-ES" dirty="0" err="1"/>
              <a:t>aut</a:t>
            </a:r>
            <a:r>
              <a:rPr lang="es-ES" dirty="0"/>
              <a:t> </a:t>
            </a:r>
            <a:r>
              <a:rPr lang="es-ES" dirty="0" err="1"/>
              <a:t>moloreptur</a:t>
            </a:r>
            <a:r>
              <a:rPr lang="es-ES" dirty="0"/>
              <a:t> </a:t>
            </a:r>
            <a:r>
              <a:rPr lang="es-ES" dirty="0" err="1"/>
              <a:t>molorep</a:t>
            </a:r>
            <a:r>
              <a:rPr lang="es-ES" dirty="0"/>
              <a:t> </a:t>
            </a:r>
            <a:r>
              <a:rPr lang="es-ES" dirty="0" err="1"/>
              <a:t>erspica</a:t>
            </a:r>
            <a:r>
              <a:rPr lang="es-ES" dirty="0"/>
              <a:t> </a:t>
            </a:r>
            <a:r>
              <a:rPr lang="es-ES" dirty="0" err="1"/>
              <a:t>tiossin</a:t>
            </a:r>
            <a:r>
              <a:rPr lang="es-ES" dirty="0"/>
              <a:t> </a:t>
            </a:r>
            <a:r>
              <a:rPr lang="es-ES" dirty="0" err="1"/>
              <a:t>vendae</a:t>
            </a:r>
            <a:r>
              <a:rPr lang="es-ES" dirty="0"/>
              <a:t> dolor as dolo </a:t>
            </a:r>
            <a:r>
              <a:rPr lang="es-ES" dirty="0" err="1"/>
              <a:t>consendit</a:t>
            </a:r>
            <a:r>
              <a:rPr lang="es-ES" dirty="0"/>
              <a:t>.</a:t>
            </a:r>
          </a:p>
          <a:p>
            <a:pPr lvl="0"/>
            <a:r>
              <a:rPr lang="es-ES" dirty="0" err="1"/>
              <a:t>Arupiet</a:t>
            </a:r>
            <a:r>
              <a:rPr lang="es-ES" dirty="0"/>
              <a:t> </a:t>
            </a:r>
            <a:r>
              <a:rPr lang="es-ES" dirty="0" err="1"/>
              <a:t>autest</a:t>
            </a:r>
            <a:r>
              <a:rPr lang="es-ES" dirty="0"/>
              <a:t> </a:t>
            </a:r>
            <a:r>
              <a:rPr lang="es-ES" dirty="0" err="1"/>
              <a:t>ent</a:t>
            </a:r>
            <a:r>
              <a:rPr lang="es-ES" dirty="0"/>
              <a:t> </a:t>
            </a:r>
            <a:r>
              <a:rPr lang="es-ES" dirty="0" err="1"/>
              <a:t>laudant</a:t>
            </a:r>
            <a:r>
              <a:rPr lang="es-ES" dirty="0"/>
              <a:t> ut </a:t>
            </a:r>
            <a:r>
              <a:rPr lang="es-ES" dirty="0" err="1"/>
              <a:t>eatur</a:t>
            </a:r>
            <a:r>
              <a:rPr lang="es-ES" dirty="0"/>
              <a:t>?</a:t>
            </a:r>
            <a:br>
              <a:rPr lang="es-ES" dirty="0"/>
            </a:br>
            <a:r>
              <a:rPr lang="es-ES" dirty="0" err="1"/>
              <a:t>Ehenima</a:t>
            </a:r>
            <a:r>
              <a:rPr lang="es-ES" dirty="0"/>
              <a:t> </a:t>
            </a:r>
            <a:r>
              <a:rPr lang="es-ES" dirty="0" err="1"/>
              <a:t>gniatis</a:t>
            </a:r>
            <a:r>
              <a:rPr lang="es-ES" dirty="0"/>
              <a:t> </a:t>
            </a:r>
            <a:r>
              <a:rPr lang="es-ES" dirty="0" err="1"/>
              <a:t>nus</a:t>
            </a:r>
            <a:r>
              <a:rPr lang="es-ES" dirty="0"/>
              <a:t> </a:t>
            </a:r>
            <a:r>
              <a:rPr lang="es-ES" dirty="0" err="1"/>
              <a:t>reped</a:t>
            </a:r>
            <a:r>
              <a:rPr lang="es-ES" dirty="0"/>
              <a:t> </a:t>
            </a:r>
            <a:r>
              <a:rPr lang="es-ES" dirty="0" err="1"/>
              <a:t>mint</a:t>
            </a:r>
            <a:r>
              <a:rPr lang="es-ES" dirty="0"/>
              <a:t> a </a:t>
            </a:r>
            <a:r>
              <a:rPr lang="es-ES" dirty="0" err="1"/>
              <a:t>velit</a:t>
            </a:r>
            <a:r>
              <a:rPr lang="es-ES" dirty="0"/>
              <a:t> </a:t>
            </a:r>
            <a:r>
              <a:rPr lang="es-ES" dirty="0" err="1"/>
              <a:t>aut</a:t>
            </a:r>
            <a:r>
              <a:rPr lang="es-ES" dirty="0"/>
              <a:t> </a:t>
            </a:r>
            <a:r>
              <a:rPr lang="es-ES" dirty="0" err="1"/>
              <a:t>est</a:t>
            </a:r>
            <a:r>
              <a:rPr lang="es-ES" dirty="0"/>
              <a:t>, </a:t>
            </a:r>
            <a:r>
              <a:rPr lang="es-ES" dirty="0" err="1"/>
              <a:t>cusdae</a:t>
            </a:r>
            <a:r>
              <a:rPr lang="es-ES" dirty="0"/>
              <a:t> </a:t>
            </a:r>
            <a:r>
              <a:rPr lang="es-ES" dirty="0" err="1"/>
              <a:t>etur</a:t>
            </a:r>
            <a:r>
              <a:rPr lang="es-ES" dirty="0"/>
              <a:t> </a:t>
            </a:r>
            <a:r>
              <a:rPr lang="es-ES" dirty="0" err="1"/>
              <a:t>apic</a:t>
            </a:r>
            <a:r>
              <a:rPr lang="es-ES" dirty="0"/>
              <a:t> </a:t>
            </a:r>
            <a:r>
              <a:rPr lang="es-ES" dirty="0" err="1"/>
              <a:t>to</a:t>
            </a:r>
            <a:r>
              <a:rPr lang="es-ES" dirty="0"/>
              <a:t> </a:t>
            </a:r>
            <a:r>
              <a:rPr lang="es-ES" dirty="0" err="1"/>
              <a:t>testi</a:t>
            </a:r>
            <a:r>
              <a:rPr lang="es-ES" dirty="0"/>
              <a:t> sed este </a:t>
            </a:r>
            <a:r>
              <a:rPr lang="es-ES" dirty="0" err="1"/>
              <a:t>eum</a:t>
            </a:r>
            <a:r>
              <a:rPr lang="es-ES" dirty="0"/>
              <a:t> fuga. </a:t>
            </a:r>
            <a:r>
              <a:rPr lang="es-ES" dirty="0" err="1"/>
              <a:t>Lenet</a:t>
            </a:r>
            <a:r>
              <a:rPr lang="es-ES" dirty="0"/>
              <a:t> et </a:t>
            </a:r>
            <a:r>
              <a:rPr lang="es-ES" dirty="0" err="1"/>
              <a:t>laborerum</a:t>
            </a:r>
            <a:r>
              <a:rPr lang="es-ES" dirty="0"/>
              <a:t> </a:t>
            </a:r>
            <a:r>
              <a:rPr lang="es-ES" dirty="0" err="1"/>
              <a:t>aut</a:t>
            </a:r>
            <a:r>
              <a:rPr lang="es-ES" dirty="0"/>
              <a:t> </a:t>
            </a:r>
            <a:r>
              <a:rPr lang="es-ES" dirty="0" err="1"/>
              <a:t>quamus</a:t>
            </a:r>
            <a:r>
              <a:rPr lang="es-ES" dirty="0"/>
              <a:t> </a:t>
            </a:r>
            <a:r>
              <a:rPr lang="es-ES" dirty="0" err="1"/>
              <a:t>sinventio</a:t>
            </a:r>
            <a:r>
              <a:rPr lang="es-ES" dirty="0"/>
              <a:t> </a:t>
            </a:r>
            <a:r>
              <a:rPr lang="es-ES" dirty="0" err="1"/>
              <a:t>molentur</a:t>
            </a:r>
            <a:r>
              <a:rPr lang="es-ES" dirty="0"/>
              <a:t> </a:t>
            </a:r>
            <a:r>
              <a:rPr lang="es-ES" dirty="0" err="1"/>
              <a:t>maio</a:t>
            </a:r>
            <a:r>
              <a:rPr lang="es-ES" dirty="0"/>
              <a:t> </a:t>
            </a:r>
            <a:r>
              <a:rPr lang="es-ES" dirty="0" err="1"/>
              <a:t>bernam</a:t>
            </a:r>
            <a:r>
              <a:rPr lang="es-ES" dirty="0"/>
              <a:t> </a:t>
            </a:r>
            <a:r>
              <a:rPr lang="es-ES" dirty="0" err="1"/>
              <a:t>dollandel</a:t>
            </a:r>
            <a:r>
              <a:rPr lang="es-ES" dirty="0"/>
              <a:t> </a:t>
            </a:r>
            <a:r>
              <a:rPr lang="es-ES" dirty="0" err="1"/>
              <a:t>experovit</a:t>
            </a:r>
            <a:r>
              <a:rPr lang="es-ES" dirty="0"/>
              <a:t>, </a:t>
            </a:r>
            <a:r>
              <a:rPr lang="es-ES" dirty="0" err="1"/>
              <a:t>odictatum</a:t>
            </a:r>
            <a:r>
              <a:rPr lang="es-ES" dirty="0"/>
              <a:t> re </a:t>
            </a:r>
            <a:r>
              <a:rPr lang="es-ES" dirty="0" err="1"/>
              <a:t>accus</a:t>
            </a:r>
            <a:r>
              <a:rPr lang="es-ES" dirty="0"/>
              <a:t> </a:t>
            </a:r>
            <a:r>
              <a:rPr lang="es-ES" dirty="0" err="1"/>
              <a:t>dolorruptium</a:t>
            </a:r>
            <a:r>
              <a:rPr lang="es-ES" dirty="0"/>
              <a:t> </a:t>
            </a:r>
            <a:r>
              <a:rPr lang="es-ES" dirty="0" err="1"/>
              <a:t>vel</a:t>
            </a:r>
            <a:r>
              <a:rPr lang="es-ES" dirty="0"/>
              <a:t> </a:t>
            </a:r>
            <a:r>
              <a:rPr lang="es-ES" dirty="0" err="1"/>
              <a:t>ma</a:t>
            </a:r>
            <a:r>
              <a:rPr lang="es-ES" dirty="0"/>
              <a:t> </a:t>
            </a:r>
            <a:r>
              <a:rPr lang="es-ES" dirty="0" err="1"/>
              <a:t>cus</a:t>
            </a:r>
            <a:r>
              <a:rPr lang="es-ES" dirty="0"/>
              <a:t>.</a:t>
            </a:r>
          </a:p>
          <a:p>
            <a:pPr lvl="0"/>
            <a:r>
              <a:rPr lang="es-ES" dirty="0" err="1"/>
              <a:t>Arupiet</a:t>
            </a:r>
            <a:r>
              <a:rPr lang="es-ES" dirty="0"/>
              <a:t> </a:t>
            </a:r>
            <a:r>
              <a:rPr lang="es-ES" dirty="0" err="1"/>
              <a:t>autest</a:t>
            </a:r>
            <a:r>
              <a:rPr lang="es-ES" dirty="0"/>
              <a:t> </a:t>
            </a:r>
            <a:r>
              <a:rPr lang="es-ES" dirty="0" err="1"/>
              <a:t>ent</a:t>
            </a:r>
            <a:r>
              <a:rPr lang="es-ES" dirty="0"/>
              <a:t> </a:t>
            </a:r>
            <a:r>
              <a:rPr lang="es-ES" dirty="0" err="1"/>
              <a:t>laudant</a:t>
            </a:r>
            <a:r>
              <a:rPr lang="es-ES" dirty="0"/>
              <a:t> ut </a:t>
            </a:r>
            <a:r>
              <a:rPr lang="es-ES" dirty="0" err="1"/>
              <a:t>eatur</a:t>
            </a:r>
            <a:r>
              <a:rPr lang="es-ES" dirty="0"/>
              <a:t>?</a:t>
            </a:r>
            <a:br>
              <a:rPr lang="es-ES" dirty="0"/>
            </a:br>
            <a:r>
              <a:rPr lang="es-ES" dirty="0" err="1"/>
              <a:t>Ommos</a:t>
            </a:r>
            <a:r>
              <a:rPr lang="es-ES" dirty="0"/>
              <a:t> </a:t>
            </a:r>
            <a:r>
              <a:rPr lang="es-ES" dirty="0" err="1"/>
              <a:t>num</a:t>
            </a:r>
            <a:r>
              <a:rPr lang="es-ES" dirty="0"/>
              <a:t> ad </a:t>
            </a:r>
            <a:r>
              <a:rPr lang="es-ES" dirty="0" err="1"/>
              <a:t>est</a:t>
            </a:r>
            <a:r>
              <a:rPr lang="es-ES" dirty="0"/>
              <a:t> </a:t>
            </a:r>
            <a:r>
              <a:rPr lang="es-ES" dirty="0" err="1"/>
              <a:t>ilitatur</a:t>
            </a:r>
            <a:r>
              <a:rPr lang="es-ES" dirty="0"/>
              <a:t> </a:t>
            </a:r>
            <a:r>
              <a:rPr lang="es-ES" dirty="0" err="1"/>
              <a:t>sitiam</a:t>
            </a:r>
            <a:r>
              <a:rPr lang="es-ES" dirty="0"/>
              <a:t> </a:t>
            </a:r>
            <a:r>
              <a:rPr lang="es-ES" dirty="0" err="1"/>
              <a:t>fugiamet</a:t>
            </a:r>
            <a:r>
              <a:rPr lang="es-ES" dirty="0"/>
              <a:t> </a:t>
            </a:r>
            <a:r>
              <a:rPr lang="es-ES" dirty="0" err="1"/>
              <a:t>dipsant</a:t>
            </a:r>
            <a:r>
              <a:rPr lang="es-ES" dirty="0"/>
              <a:t> </a:t>
            </a:r>
            <a:r>
              <a:rPr lang="es-ES" dirty="0" err="1"/>
              <a:t>incime</a:t>
            </a:r>
            <a:r>
              <a:rPr lang="es-ES" dirty="0"/>
              <a:t> </a:t>
            </a:r>
            <a:r>
              <a:rPr lang="es-ES" dirty="0" err="1"/>
              <a:t>voluptibus</a:t>
            </a:r>
            <a:r>
              <a:rPr lang="es-ES" dirty="0"/>
              <a:t> </a:t>
            </a:r>
            <a:r>
              <a:rPr lang="es-ES" dirty="0" err="1"/>
              <a:t>eumquo</a:t>
            </a:r>
            <a:r>
              <a:rPr lang="es-ES" dirty="0"/>
              <a:t> et </a:t>
            </a:r>
            <a:r>
              <a:rPr lang="es-ES" dirty="0" err="1"/>
              <a:t>elibusa</a:t>
            </a:r>
            <a:r>
              <a:rPr lang="es-ES" dirty="0"/>
              <a:t> </a:t>
            </a:r>
            <a:r>
              <a:rPr lang="es-ES" dirty="0" err="1"/>
              <a:t>consed</a:t>
            </a:r>
            <a:r>
              <a:rPr lang="es-ES" dirty="0"/>
              <a:t> </a:t>
            </a:r>
            <a:r>
              <a:rPr lang="es-ES" dirty="0" err="1"/>
              <a:t>quam</a:t>
            </a:r>
            <a:r>
              <a:rPr lang="es-ES" dirty="0"/>
              <a:t>, </a:t>
            </a:r>
            <a:r>
              <a:rPr lang="es-ES" dirty="0" err="1"/>
              <a:t>tecesciis</a:t>
            </a:r>
            <a:r>
              <a:rPr lang="es-ES" dirty="0"/>
              <a:t> </a:t>
            </a:r>
            <a:r>
              <a:rPr lang="es-ES" dirty="0" err="1"/>
              <a:t>velignimus</a:t>
            </a:r>
            <a:r>
              <a:rPr lang="es-ES" dirty="0"/>
              <a:t>, </a:t>
            </a:r>
            <a:r>
              <a:rPr lang="es-ES" dirty="0" err="1"/>
              <a:t>exped</a:t>
            </a:r>
            <a:r>
              <a:rPr lang="es-ES" dirty="0"/>
              <a:t> </a:t>
            </a:r>
            <a:r>
              <a:rPr lang="es-ES" dirty="0" err="1"/>
              <a:t>ma</a:t>
            </a:r>
            <a:r>
              <a:rPr lang="es-ES" dirty="0"/>
              <a:t> con </a:t>
            </a:r>
            <a:r>
              <a:rPr lang="es-ES" dirty="0" err="1"/>
              <a:t>nis</a:t>
            </a:r>
            <a:r>
              <a:rPr lang="es-ES" dirty="0"/>
              <a:t> dolor sunt opta qui </a:t>
            </a:r>
            <a:r>
              <a:rPr lang="es-ES" dirty="0" err="1"/>
              <a:t>bero</a:t>
            </a:r>
            <a:r>
              <a:rPr lang="es-ES" dirty="0"/>
              <a:t> con </a:t>
            </a:r>
            <a:r>
              <a:rPr lang="es-ES" dirty="0" err="1"/>
              <a:t>porum</a:t>
            </a:r>
            <a:r>
              <a:rPr lang="es-ES" dirty="0"/>
              <a:t> </a:t>
            </a:r>
            <a:r>
              <a:rPr lang="es-ES" dirty="0" err="1"/>
              <a:t>delique</a:t>
            </a:r>
            <a:r>
              <a:rPr lang="es-ES" dirty="0"/>
              <a:t> </a:t>
            </a:r>
            <a:r>
              <a:rPr lang="es-ES" dirty="0" err="1"/>
              <a:t>cus</a:t>
            </a:r>
            <a:r>
              <a:rPr lang="es-ES" dirty="0"/>
              <a:t> et </a:t>
            </a:r>
            <a:r>
              <a:rPr lang="es-ES" dirty="0" err="1"/>
              <a:t>et</a:t>
            </a:r>
            <a:r>
              <a:rPr lang="es-ES" dirty="0"/>
              <a:t> </a:t>
            </a:r>
            <a:r>
              <a:rPr lang="es-ES" dirty="0" err="1"/>
              <a:t>voloribus</a:t>
            </a:r>
            <a:r>
              <a:rPr lang="es-ES" dirty="0"/>
              <a:t> </a:t>
            </a:r>
            <a:r>
              <a:rPr lang="es-ES" dirty="0" err="1"/>
              <a:t>expella</a:t>
            </a:r>
            <a:r>
              <a:rPr lang="es-ES" dirty="0"/>
              <a:t> </a:t>
            </a:r>
            <a:r>
              <a:rPr lang="es-ES" dirty="0" err="1"/>
              <a:t>borepe</a:t>
            </a:r>
            <a:r>
              <a:rPr lang="es-ES" dirty="0"/>
              <a:t> </a:t>
            </a:r>
            <a:r>
              <a:rPr lang="es-ES" dirty="0" err="1"/>
              <a:t>ped</a:t>
            </a:r>
            <a:r>
              <a:rPr lang="es-ES" dirty="0"/>
              <a:t> </a:t>
            </a:r>
            <a:r>
              <a:rPr lang="es-ES" dirty="0" err="1"/>
              <a:t>eum</a:t>
            </a:r>
            <a:r>
              <a:rPr lang="es-ES" dirty="0"/>
              <a:t> </a:t>
            </a:r>
            <a:r>
              <a:rPr lang="es-ES" dirty="0" err="1"/>
              <a:t>endios</a:t>
            </a:r>
            <a:r>
              <a:rPr lang="es-ES" dirty="0"/>
              <a:t> </a:t>
            </a:r>
            <a:r>
              <a:rPr lang="es-ES" dirty="0" err="1"/>
              <a:t>exerat</a:t>
            </a:r>
            <a:r>
              <a:rPr lang="es-ES" dirty="0"/>
              <a:t> </a:t>
            </a:r>
            <a:r>
              <a:rPr lang="es-ES" dirty="0" err="1"/>
              <a:t>debiti</a:t>
            </a:r>
            <a:r>
              <a:rPr lang="es-ES" dirty="0"/>
              <a:t> </a:t>
            </a:r>
            <a:r>
              <a:rPr lang="es-ES" dirty="0" err="1"/>
              <a:t>doluptatur</a:t>
            </a:r>
            <a:r>
              <a:rPr lang="es-ES" dirty="0"/>
              <a:t>, que dicto </a:t>
            </a:r>
            <a:r>
              <a:rPr lang="es-ES" dirty="0" err="1"/>
              <a:t>consecume</a:t>
            </a:r>
            <a:r>
              <a:rPr lang="es-ES" dirty="0"/>
              <a:t> re, </a:t>
            </a:r>
            <a:r>
              <a:rPr lang="es-ES" dirty="0" err="1"/>
              <a:t>nusam</a:t>
            </a:r>
            <a:r>
              <a:rPr lang="es-ES" dirty="0"/>
              <a:t> et </a:t>
            </a:r>
            <a:r>
              <a:rPr lang="es-ES" dirty="0" err="1"/>
              <a:t>videllu</a:t>
            </a:r>
            <a:r>
              <a:rPr lang="es-ES" dirty="0"/>
              <a:t> </a:t>
            </a:r>
            <a:r>
              <a:rPr lang="es-ES" dirty="0" err="1"/>
              <a:t>picient</a:t>
            </a:r>
            <a:r>
              <a:rPr lang="es-ES" dirty="0"/>
              <a:t> </a:t>
            </a:r>
            <a:r>
              <a:rPr lang="es-ES" dirty="0" err="1"/>
              <a:t>iasperc</a:t>
            </a:r>
            <a:r>
              <a:rPr lang="es-ES" dirty="0"/>
              <a:t> </a:t>
            </a:r>
            <a:r>
              <a:rPr lang="es-ES" dirty="0" err="1"/>
              <a:t>hitatur</a:t>
            </a:r>
            <a:r>
              <a:rPr lang="es-ES" dirty="0"/>
              <a:t> </a:t>
            </a:r>
            <a:r>
              <a:rPr lang="es-ES" dirty="0" err="1"/>
              <a:t>ectibus</a:t>
            </a:r>
            <a:r>
              <a:rPr lang="es-ES" dirty="0"/>
              <a:t> </a:t>
            </a:r>
            <a:r>
              <a:rPr lang="es-ES" dirty="0" err="1"/>
              <a:t>eatenih</a:t>
            </a:r>
            <a:r>
              <a:rPr lang="es-ES" dirty="0"/>
              <a:t> </a:t>
            </a:r>
            <a:r>
              <a:rPr lang="es-ES" dirty="0" err="1"/>
              <a:t>iliquatibus</a:t>
            </a:r>
            <a:r>
              <a:rPr lang="es-ES" dirty="0"/>
              <a:t> </a:t>
            </a:r>
            <a:r>
              <a:rPr lang="es-ES" dirty="0" err="1"/>
              <a:t>volora</a:t>
            </a:r>
            <a:r>
              <a:rPr lang="es-ES" dirty="0"/>
              <a:t> </a:t>
            </a:r>
            <a:r>
              <a:rPr lang="es-ES" dirty="0" err="1"/>
              <a:t>vel</a:t>
            </a:r>
            <a:r>
              <a:rPr lang="es-ES" dirty="0"/>
              <a:t> </a:t>
            </a:r>
            <a:r>
              <a:rPr lang="es-ES" dirty="0" err="1"/>
              <a:t>earions</a:t>
            </a:r>
            <a:r>
              <a:rPr lang="es-ES" dirty="0"/>
              <a:t> </a:t>
            </a:r>
            <a:r>
              <a:rPr lang="es-ES" dirty="0" err="1"/>
              <a:t>equi</a:t>
            </a:r>
            <a:r>
              <a:rPr lang="es-ES" dirty="0"/>
              <a:t>. </a:t>
            </a:r>
            <a:br>
              <a:rPr lang="es-ES" dirty="0"/>
            </a:br>
            <a:r>
              <a:rPr lang="es-ES" dirty="0" err="1"/>
              <a:t>volorumqui</a:t>
            </a:r>
            <a:r>
              <a:rPr lang="es-ES" dirty="0"/>
              <a:t> con </a:t>
            </a:r>
            <a:r>
              <a:rPr lang="es-ES" dirty="0" err="1"/>
              <a:t>est</a:t>
            </a:r>
            <a:r>
              <a:rPr lang="es-ES" dirty="0"/>
              <a:t> </a:t>
            </a:r>
            <a:r>
              <a:rPr lang="es-ES" dirty="0" err="1"/>
              <a:t>rerferibus</a:t>
            </a:r>
            <a:r>
              <a:rPr lang="es-ES" dirty="0"/>
              <a:t> </a:t>
            </a:r>
            <a:r>
              <a:rPr lang="es-ES" dirty="0" err="1"/>
              <a:t>alit</a:t>
            </a:r>
            <a:r>
              <a:rPr lang="es-ES" dirty="0"/>
              <a:t> </a:t>
            </a:r>
            <a:r>
              <a:rPr lang="es-ES" dirty="0" err="1"/>
              <a:t>accabor</a:t>
            </a:r>
            <a:r>
              <a:rPr lang="es-ES" dirty="0"/>
              <a:t> </a:t>
            </a:r>
            <a:r>
              <a:rPr lang="es-ES" dirty="0" err="1"/>
              <a:t>itatem</a:t>
            </a:r>
            <a:r>
              <a:rPr lang="es-ES" dirty="0"/>
              <a:t> </a:t>
            </a:r>
            <a:r>
              <a:rPr lang="es-ES" dirty="0" err="1"/>
              <a:t>simolorio</a:t>
            </a:r>
            <a:r>
              <a:rPr lang="es-ES" dirty="0"/>
              <a:t> es </a:t>
            </a:r>
            <a:r>
              <a:rPr lang="es-ES" dirty="0" err="1"/>
              <a:t>etus</a:t>
            </a:r>
            <a:r>
              <a:rPr lang="es-ES" dirty="0"/>
              <a:t> </a:t>
            </a:r>
            <a:r>
              <a:rPr lang="es-ES" dirty="0" err="1"/>
              <a:t>esseque</a:t>
            </a:r>
            <a:r>
              <a:rPr lang="es-ES" dirty="0"/>
              <a:t> veles es </a:t>
            </a:r>
            <a:r>
              <a:rPr lang="es-ES" dirty="0" err="1"/>
              <a:t>dunt</a:t>
            </a:r>
            <a:r>
              <a:rPr lang="es-ES" dirty="0"/>
              <a:t> </a:t>
            </a:r>
            <a:r>
              <a:rPr lang="es-ES" dirty="0" err="1"/>
              <a:t>officta</a:t>
            </a:r>
            <a:r>
              <a:rPr lang="es-ES" dirty="0"/>
              <a:t> </a:t>
            </a:r>
            <a:r>
              <a:rPr lang="es-ES" dirty="0" err="1"/>
              <a:t>erupta</a:t>
            </a:r>
            <a:r>
              <a:rPr lang="es-ES" dirty="0"/>
              <a:t> </a:t>
            </a:r>
            <a:r>
              <a:rPr lang="es-ES" dirty="0" err="1"/>
              <a:t>ant</a:t>
            </a:r>
            <a:r>
              <a:rPr lang="es-ES" dirty="0"/>
              <a:t> </a:t>
            </a:r>
            <a:r>
              <a:rPr lang="es-ES" dirty="0" err="1"/>
              <a:t>omniment</a:t>
            </a:r>
            <a:r>
              <a:rPr lang="es-ES" dirty="0"/>
              <a:t> </a:t>
            </a:r>
            <a:r>
              <a:rPr lang="es-ES" dirty="0" err="1"/>
              <a:t>odi</a:t>
            </a:r>
            <a:r>
              <a:rPr lang="es-ES" dirty="0"/>
              <a:t> </a:t>
            </a:r>
            <a:r>
              <a:rPr lang="es-ES" dirty="0" err="1"/>
              <a:t>deria</a:t>
            </a:r>
            <a:r>
              <a:rPr lang="es-ES" dirty="0"/>
              <a:t> </a:t>
            </a:r>
            <a:r>
              <a:rPr lang="es-ES" dirty="0" err="1"/>
              <a:t>evelibuscia</a:t>
            </a:r>
            <a:r>
              <a:rPr lang="es-ES" dirty="0"/>
              <a:t> non re </a:t>
            </a:r>
            <a:r>
              <a:rPr lang="es-ES" dirty="0" err="1"/>
              <a:t>voleste</a:t>
            </a:r>
            <a:r>
              <a:rPr lang="es-ES" dirty="0"/>
              <a:t>.</a:t>
            </a:r>
          </a:p>
        </p:txBody>
      </p:sp>
      <p:sp>
        <p:nvSpPr>
          <p:cNvPr id="14" name="Marcador de texto 4">
            <a:extLst>
              <a:ext uri="{FF2B5EF4-FFF2-40B4-BE49-F238E27FC236}">
                <a16:creationId xmlns:a16="http://schemas.microsoft.com/office/drawing/2014/main" id="{1CF0A05D-CCE4-49E6-ACB1-3513664E2021}"/>
              </a:ext>
            </a:extLst>
          </p:cNvPr>
          <p:cNvSpPr>
            <a:spLocks noGrp="1"/>
          </p:cNvSpPr>
          <p:nvPr>
            <p:ph type="body" sz="quarter" idx="18" hasCustomPrompt="1"/>
          </p:nvPr>
        </p:nvSpPr>
        <p:spPr>
          <a:xfrm>
            <a:off x="906463" y="2172974"/>
            <a:ext cx="5672137" cy="594092"/>
          </a:xfrm>
        </p:spPr>
        <p:txBody>
          <a:bodyPr lIns="0">
            <a:normAutofit/>
          </a:bodyPr>
          <a:lstStyle>
            <a:lvl1pPr marL="0" indent="0">
              <a:lnSpc>
                <a:spcPct val="100000"/>
              </a:lnSpc>
              <a:buNone/>
              <a:defRPr lang="es-ES" sz="2400" b="1" kern="1200" dirty="0">
                <a:solidFill>
                  <a:schemeClr val="bg1"/>
                </a:solidFill>
                <a:latin typeface="Century Gothic" panose="020B0502020202020204" pitchFamily="34" charset="0"/>
                <a:ea typeface="+mj-ea"/>
                <a:cs typeface="+mj-cs"/>
              </a:defRPr>
            </a:lvl1pPr>
          </a:lstStyle>
          <a:p>
            <a:r>
              <a:rPr lang="es-ES" sz="2400" dirty="0" err="1"/>
              <a:t>Aximinct</a:t>
            </a:r>
            <a:r>
              <a:rPr lang="es-ES" sz="2400" dirty="0"/>
              <a:t> </a:t>
            </a:r>
            <a:r>
              <a:rPr lang="es-ES" sz="2400" dirty="0" err="1"/>
              <a:t>emquibus</a:t>
            </a:r>
            <a:r>
              <a:rPr lang="es-ES" sz="2400" dirty="0"/>
              <a:t> et </a:t>
            </a:r>
            <a:r>
              <a:rPr lang="es-ES" sz="2400" dirty="0" err="1"/>
              <a:t>facium</a:t>
            </a:r>
            <a:r>
              <a:rPr lang="es-ES" sz="2400" dirty="0"/>
              <a:t> </a:t>
            </a:r>
            <a:r>
              <a:rPr lang="es-ES" sz="2400" dirty="0" err="1"/>
              <a:t>natur</a:t>
            </a:r>
            <a:endParaRPr lang="en-US" sz="2400" dirty="0"/>
          </a:p>
        </p:txBody>
      </p:sp>
      <p:pic>
        <p:nvPicPr>
          <p:cNvPr id="11" name="Gráfico 10">
            <a:extLst>
              <a:ext uri="{FF2B5EF4-FFF2-40B4-BE49-F238E27FC236}">
                <a16:creationId xmlns:a16="http://schemas.microsoft.com/office/drawing/2014/main" id="{9464CF2B-DCF7-41A5-9A25-6298114268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24442" y="332974"/>
            <a:ext cx="1400054" cy="385200"/>
          </a:xfrm>
          <a:prstGeom prst="rect">
            <a:avLst/>
          </a:prstGeom>
        </p:spPr>
      </p:pic>
    </p:spTree>
    <p:extLst>
      <p:ext uri="{BB962C8B-B14F-4D97-AF65-F5344CB8AC3E}">
        <p14:creationId xmlns:p14="http://schemas.microsoft.com/office/powerpoint/2010/main" val="21966896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co 02 rojo">
    <p:bg>
      <p:bgPr>
        <a:solidFill>
          <a:srgbClr val="FF3228"/>
        </a:solidFill>
        <a:effectLst/>
      </p:bgPr>
    </p:bg>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CECDC97-706A-4416-9EA1-C9FD7EDD00EB}"/>
              </a:ext>
            </a:extLst>
          </p:cNvPr>
          <p:cNvSpPr>
            <a:spLocks noGrp="1"/>
          </p:cNvSpPr>
          <p:nvPr>
            <p:ph type="sldNum" sz="quarter" idx="10"/>
          </p:nvPr>
        </p:nvSpPr>
        <p:spPr/>
        <p:txBody>
          <a:bodyPr/>
          <a:lstStyle>
            <a:lvl1pPr>
              <a:defRPr>
                <a:solidFill>
                  <a:schemeClr val="bg1"/>
                </a:solidFill>
              </a:defRPr>
            </a:lvl1pPr>
          </a:lstStyle>
          <a:p>
            <a:fld id="{B005B2D1-880E-4846-A216-7D6770BA1332}" type="slidenum">
              <a:rPr lang="es-ES" smtClean="0"/>
              <a:pPr/>
              <a:t>‹Nº›</a:t>
            </a:fld>
            <a:endParaRPr lang="es-ES" dirty="0"/>
          </a:p>
        </p:txBody>
      </p:sp>
      <p:sp>
        <p:nvSpPr>
          <p:cNvPr id="6" name="CuadroTexto 5">
            <a:extLst>
              <a:ext uri="{FF2B5EF4-FFF2-40B4-BE49-F238E27FC236}">
                <a16:creationId xmlns:a16="http://schemas.microsoft.com/office/drawing/2014/main" id="{A9B12B4E-C17A-41FB-86C3-4075B88FFB48}"/>
              </a:ext>
            </a:extLst>
          </p:cNvPr>
          <p:cNvSpPr txBox="1"/>
          <p:nvPr userDrawn="1"/>
        </p:nvSpPr>
        <p:spPr>
          <a:xfrm>
            <a:off x="432928" y="7772943"/>
            <a:ext cx="4043094" cy="24006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960" dirty="0">
                <a:solidFill>
                  <a:schemeClr val="bg1"/>
                </a:solidFill>
                <a:latin typeface="Century Gothic" panose="020B0502020202020204" pitchFamily="34" charset="0"/>
              </a:rPr>
              <a:t>© Copyright Universidad Europea. Todos los derechos reservados</a:t>
            </a:r>
            <a:endParaRPr lang="es-ES" dirty="0">
              <a:solidFill>
                <a:schemeClr val="bg1"/>
              </a:solidFill>
            </a:endParaRPr>
          </a:p>
        </p:txBody>
      </p:sp>
      <p:sp>
        <p:nvSpPr>
          <p:cNvPr id="8" name="Rectángulo 7">
            <a:extLst>
              <a:ext uri="{FF2B5EF4-FFF2-40B4-BE49-F238E27FC236}">
                <a16:creationId xmlns:a16="http://schemas.microsoft.com/office/drawing/2014/main" id="{EF3A0E82-FF4A-4767-8F46-4CEFBC357853}"/>
              </a:ext>
            </a:extLst>
          </p:cNvPr>
          <p:cNvSpPr/>
          <p:nvPr userDrawn="1"/>
        </p:nvSpPr>
        <p:spPr>
          <a:xfrm>
            <a:off x="13723938" y="7570604"/>
            <a:ext cx="384969" cy="384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itle 1">
            <a:extLst>
              <a:ext uri="{FF2B5EF4-FFF2-40B4-BE49-F238E27FC236}">
                <a16:creationId xmlns:a16="http://schemas.microsoft.com/office/drawing/2014/main" id="{3F4E3007-1C19-4007-A5C1-DDD5ED3C6C72}"/>
              </a:ext>
            </a:extLst>
          </p:cNvPr>
          <p:cNvSpPr>
            <a:spLocks noGrp="1"/>
          </p:cNvSpPr>
          <p:nvPr>
            <p:ph type="title" hasCustomPrompt="1"/>
          </p:nvPr>
        </p:nvSpPr>
        <p:spPr>
          <a:xfrm>
            <a:off x="906463" y="1182159"/>
            <a:ext cx="6561949" cy="703086"/>
          </a:xfrm>
        </p:spPr>
        <p:txBody>
          <a:bodyPr lIns="0" anchor="t">
            <a:noAutofit/>
          </a:bodyPr>
          <a:lstStyle>
            <a:lvl1pPr>
              <a:defRPr sz="4330">
                <a:solidFill>
                  <a:schemeClr val="bg1"/>
                </a:solidFill>
              </a:defRPr>
            </a:lvl1pPr>
          </a:lstStyle>
          <a:p>
            <a:r>
              <a:rPr lang="es-ES" dirty="0" err="1"/>
              <a:t>Lorem</a:t>
            </a:r>
            <a:r>
              <a:rPr lang="es-ES" dirty="0"/>
              <a:t> </a:t>
            </a:r>
            <a:r>
              <a:rPr lang="es-ES" dirty="0" err="1"/>
              <a:t>ipsum</a:t>
            </a:r>
            <a:r>
              <a:rPr lang="es-ES" dirty="0"/>
              <a:t> dolor </a:t>
            </a:r>
            <a:r>
              <a:rPr lang="es-ES" dirty="0" err="1"/>
              <a:t>sit</a:t>
            </a:r>
            <a:endParaRPr lang="en-US" dirty="0"/>
          </a:p>
        </p:txBody>
      </p:sp>
      <p:sp>
        <p:nvSpPr>
          <p:cNvPr id="13" name="Marcador de texto 17">
            <a:extLst>
              <a:ext uri="{FF2B5EF4-FFF2-40B4-BE49-F238E27FC236}">
                <a16:creationId xmlns:a16="http://schemas.microsoft.com/office/drawing/2014/main" id="{E2398BB4-9823-4D03-8F90-708D371933BA}"/>
              </a:ext>
            </a:extLst>
          </p:cNvPr>
          <p:cNvSpPr>
            <a:spLocks noGrp="1"/>
          </p:cNvSpPr>
          <p:nvPr>
            <p:ph type="body" sz="quarter" idx="17" hasCustomPrompt="1"/>
          </p:nvPr>
        </p:nvSpPr>
        <p:spPr>
          <a:xfrm>
            <a:off x="906463" y="2767066"/>
            <a:ext cx="8951912" cy="4551309"/>
          </a:xfrm>
        </p:spPr>
        <p:txBody>
          <a:bodyPr lIns="0">
            <a:noAutofit/>
          </a:bodyPr>
          <a:lstStyle>
            <a:lvl1pPr marL="0" indent="0">
              <a:lnSpc>
                <a:spcPts val="1700"/>
              </a:lnSpc>
              <a:spcBef>
                <a:spcPts val="900"/>
              </a:spcBef>
              <a:spcAft>
                <a:spcPts val="900"/>
              </a:spcAft>
              <a:buNone/>
              <a:defRPr sz="1440" b="0">
                <a:solidFill>
                  <a:schemeClr val="bg1"/>
                </a:solidFill>
              </a:defRPr>
            </a:lvl1pPr>
          </a:lstStyle>
          <a:p>
            <a:pPr lvl="0"/>
            <a:r>
              <a:rPr lang="es-ES" dirty="0" err="1"/>
              <a:t>Poribus</a:t>
            </a:r>
            <a:r>
              <a:rPr lang="es-ES" dirty="0"/>
              <a:t> </a:t>
            </a:r>
            <a:r>
              <a:rPr lang="es-ES" dirty="0" err="1"/>
              <a:t>reiciis</a:t>
            </a:r>
            <a:r>
              <a:rPr lang="es-ES" dirty="0"/>
              <a:t> </a:t>
            </a:r>
            <a:r>
              <a:rPr lang="es-ES" dirty="0" err="1"/>
              <a:t>conseque</a:t>
            </a:r>
            <a:r>
              <a:rPr lang="es-ES" dirty="0"/>
              <a:t> </a:t>
            </a:r>
            <a:r>
              <a:rPr lang="es-ES" dirty="0" err="1"/>
              <a:t>conempo</a:t>
            </a:r>
            <a:r>
              <a:rPr lang="es-ES" dirty="0"/>
              <a:t> </a:t>
            </a:r>
            <a:r>
              <a:rPr lang="es-ES" dirty="0" err="1"/>
              <a:t>ribusam</a:t>
            </a:r>
            <a:r>
              <a:rPr lang="es-ES" dirty="0"/>
              <a:t> </a:t>
            </a:r>
            <a:r>
              <a:rPr lang="es-ES" dirty="0" err="1"/>
              <a:t>enimincil</a:t>
            </a:r>
            <a:r>
              <a:rPr lang="es-ES" dirty="0"/>
              <a:t> </a:t>
            </a:r>
            <a:r>
              <a:rPr lang="es-ES" dirty="0" err="1"/>
              <a:t>molupta</a:t>
            </a:r>
            <a:r>
              <a:rPr lang="es-ES" dirty="0"/>
              <a:t> </a:t>
            </a:r>
            <a:r>
              <a:rPr lang="es-ES" dirty="0" err="1"/>
              <a:t>tiatesed</a:t>
            </a:r>
            <a:r>
              <a:rPr lang="es-ES" dirty="0"/>
              <a:t> qui </a:t>
            </a:r>
            <a:r>
              <a:rPr lang="es-ES" dirty="0" err="1"/>
              <a:t>sit</a:t>
            </a:r>
            <a:r>
              <a:rPr lang="es-ES" dirty="0"/>
              <a:t> </a:t>
            </a:r>
            <a:r>
              <a:rPr lang="es-ES" dirty="0" err="1"/>
              <a:t>aut</a:t>
            </a:r>
            <a:r>
              <a:rPr lang="es-ES" dirty="0"/>
              <a:t> </a:t>
            </a:r>
            <a:r>
              <a:rPr lang="es-ES" dirty="0" err="1"/>
              <a:t>harit</a:t>
            </a:r>
            <a:r>
              <a:rPr lang="es-ES" dirty="0"/>
              <a:t>, </a:t>
            </a:r>
            <a:r>
              <a:rPr lang="es-ES" dirty="0" err="1"/>
              <a:t>quoditat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 </a:t>
            </a:r>
            <a:r>
              <a:rPr lang="es-ES" dirty="0" err="1"/>
              <a:t>estemqu</a:t>
            </a:r>
            <a:r>
              <a:rPr lang="es-ES" dirty="0"/>
              <a:t> </a:t>
            </a:r>
            <a:r>
              <a:rPr lang="es-ES" dirty="0" err="1"/>
              <a:t>idundam</a:t>
            </a:r>
            <a:r>
              <a:rPr lang="es-ES" dirty="0"/>
              <a:t> qui </a:t>
            </a:r>
            <a:r>
              <a:rPr lang="es-ES" dirty="0" err="1"/>
              <a:t>alitiis</a:t>
            </a:r>
            <a:r>
              <a:rPr lang="es-ES" dirty="0"/>
              <a:t> sitia quo </a:t>
            </a:r>
            <a:r>
              <a:rPr lang="es-ES" dirty="0" err="1"/>
              <a:t>totationsedi</a:t>
            </a:r>
            <a:r>
              <a:rPr lang="es-ES" dirty="0"/>
              <a:t> </a:t>
            </a:r>
            <a:r>
              <a:rPr lang="es-ES" dirty="0" err="1"/>
              <a:t>dolorpor</a:t>
            </a:r>
            <a:r>
              <a:rPr lang="es-ES" dirty="0"/>
              <a:t> </a:t>
            </a:r>
            <a:r>
              <a:rPr lang="es-ES" dirty="0" err="1"/>
              <a:t>samus</a:t>
            </a:r>
            <a:r>
              <a:rPr lang="es-ES" dirty="0"/>
              <a:t> am, </a:t>
            </a:r>
            <a:r>
              <a:rPr lang="es-ES" dirty="0" err="1"/>
              <a:t>ullabore</a:t>
            </a:r>
            <a:r>
              <a:rPr lang="es-ES" dirty="0"/>
              <a:t> </a:t>
            </a:r>
            <a:r>
              <a:rPr lang="es-ES" dirty="0" err="1"/>
              <a:t>nihicipsusa</a:t>
            </a:r>
            <a:r>
              <a:rPr lang="es-ES" dirty="0"/>
              <a:t> </a:t>
            </a:r>
            <a:r>
              <a:rPr lang="es-ES" dirty="0" err="1"/>
              <a:t>conse</a:t>
            </a:r>
            <a:r>
              <a:rPr lang="es-ES" dirty="0"/>
              <a:t> </a:t>
            </a:r>
            <a:r>
              <a:rPr lang="es-ES" dirty="0" err="1"/>
              <a:t>conet</a:t>
            </a:r>
            <a:r>
              <a:rPr lang="es-ES" dirty="0"/>
              <a:t> </a:t>
            </a:r>
            <a:r>
              <a:rPr lang="es-ES" dirty="0" err="1"/>
              <a:t>quuntin</a:t>
            </a:r>
            <a:r>
              <a:rPr lang="es-ES" dirty="0"/>
              <a:t> </a:t>
            </a:r>
            <a:r>
              <a:rPr lang="es-ES" dirty="0" err="1"/>
              <a:t>ullabor</a:t>
            </a:r>
            <a:r>
              <a:rPr lang="es-ES" dirty="0"/>
              <a:t> </a:t>
            </a:r>
            <a:r>
              <a:rPr lang="es-ES" dirty="0" err="1"/>
              <a:t>ionsequos</a:t>
            </a:r>
            <a:r>
              <a:rPr lang="es-ES" dirty="0"/>
              <a:t> es </a:t>
            </a:r>
            <a:r>
              <a:rPr lang="es-ES" dirty="0" err="1"/>
              <a:t>aut</a:t>
            </a:r>
            <a:r>
              <a:rPr lang="es-ES" dirty="0"/>
              <a:t> </a:t>
            </a:r>
            <a:r>
              <a:rPr lang="es-ES" dirty="0" err="1"/>
              <a:t>moloreptur</a:t>
            </a:r>
            <a:r>
              <a:rPr lang="es-ES" dirty="0"/>
              <a:t> </a:t>
            </a:r>
            <a:r>
              <a:rPr lang="es-ES" dirty="0" err="1"/>
              <a:t>molorep</a:t>
            </a:r>
            <a:r>
              <a:rPr lang="es-ES" dirty="0"/>
              <a:t> </a:t>
            </a:r>
            <a:r>
              <a:rPr lang="es-ES" dirty="0" err="1"/>
              <a:t>erspica</a:t>
            </a:r>
            <a:r>
              <a:rPr lang="es-ES" dirty="0"/>
              <a:t> </a:t>
            </a:r>
            <a:r>
              <a:rPr lang="es-ES" dirty="0" err="1"/>
              <a:t>tiossin</a:t>
            </a:r>
            <a:r>
              <a:rPr lang="es-ES" dirty="0"/>
              <a:t> </a:t>
            </a:r>
            <a:r>
              <a:rPr lang="es-ES" dirty="0" err="1"/>
              <a:t>vendae</a:t>
            </a:r>
            <a:r>
              <a:rPr lang="es-ES" dirty="0"/>
              <a:t> dolor as dolo </a:t>
            </a:r>
            <a:r>
              <a:rPr lang="es-ES" dirty="0" err="1"/>
              <a:t>consendit</a:t>
            </a:r>
            <a:r>
              <a:rPr lang="es-ES" dirty="0"/>
              <a:t>.</a:t>
            </a:r>
          </a:p>
          <a:p>
            <a:pPr lvl="0"/>
            <a:r>
              <a:rPr lang="es-ES" dirty="0" err="1"/>
              <a:t>Arupiet</a:t>
            </a:r>
            <a:r>
              <a:rPr lang="es-ES" dirty="0"/>
              <a:t> </a:t>
            </a:r>
            <a:r>
              <a:rPr lang="es-ES" dirty="0" err="1"/>
              <a:t>autest</a:t>
            </a:r>
            <a:r>
              <a:rPr lang="es-ES" dirty="0"/>
              <a:t> </a:t>
            </a:r>
            <a:r>
              <a:rPr lang="es-ES" dirty="0" err="1"/>
              <a:t>ent</a:t>
            </a:r>
            <a:r>
              <a:rPr lang="es-ES" dirty="0"/>
              <a:t> </a:t>
            </a:r>
            <a:r>
              <a:rPr lang="es-ES" dirty="0" err="1"/>
              <a:t>laudant</a:t>
            </a:r>
            <a:r>
              <a:rPr lang="es-ES" dirty="0"/>
              <a:t> ut </a:t>
            </a:r>
            <a:r>
              <a:rPr lang="es-ES" dirty="0" err="1"/>
              <a:t>eatur</a:t>
            </a:r>
            <a:r>
              <a:rPr lang="es-ES" dirty="0"/>
              <a:t>?</a:t>
            </a:r>
            <a:br>
              <a:rPr lang="es-ES" dirty="0"/>
            </a:br>
            <a:r>
              <a:rPr lang="es-ES" dirty="0" err="1"/>
              <a:t>Ehenima</a:t>
            </a:r>
            <a:r>
              <a:rPr lang="es-ES" dirty="0"/>
              <a:t> </a:t>
            </a:r>
            <a:r>
              <a:rPr lang="es-ES" dirty="0" err="1"/>
              <a:t>gniatis</a:t>
            </a:r>
            <a:r>
              <a:rPr lang="es-ES" dirty="0"/>
              <a:t> </a:t>
            </a:r>
            <a:r>
              <a:rPr lang="es-ES" dirty="0" err="1"/>
              <a:t>nus</a:t>
            </a:r>
            <a:r>
              <a:rPr lang="es-ES" dirty="0"/>
              <a:t> </a:t>
            </a:r>
            <a:r>
              <a:rPr lang="es-ES" dirty="0" err="1"/>
              <a:t>reped</a:t>
            </a:r>
            <a:r>
              <a:rPr lang="es-ES" dirty="0"/>
              <a:t> </a:t>
            </a:r>
            <a:r>
              <a:rPr lang="es-ES" dirty="0" err="1"/>
              <a:t>mint</a:t>
            </a:r>
            <a:r>
              <a:rPr lang="es-ES" dirty="0"/>
              <a:t> a </a:t>
            </a:r>
            <a:r>
              <a:rPr lang="es-ES" dirty="0" err="1"/>
              <a:t>velit</a:t>
            </a:r>
            <a:r>
              <a:rPr lang="es-ES" dirty="0"/>
              <a:t> </a:t>
            </a:r>
            <a:r>
              <a:rPr lang="es-ES" dirty="0" err="1"/>
              <a:t>aut</a:t>
            </a:r>
            <a:r>
              <a:rPr lang="es-ES" dirty="0"/>
              <a:t> </a:t>
            </a:r>
            <a:r>
              <a:rPr lang="es-ES" dirty="0" err="1"/>
              <a:t>est</a:t>
            </a:r>
            <a:r>
              <a:rPr lang="es-ES" dirty="0"/>
              <a:t>, </a:t>
            </a:r>
            <a:r>
              <a:rPr lang="es-ES" dirty="0" err="1"/>
              <a:t>cusdae</a:t>
            </a:r>
            <a:r>
              <a:rPr lang="es-ES" dirty="0"/>
              <a:t> </a:t>
            </a:r>
            <a:r>
              <a:rPr lang="es-ES" dirty="0" err="1"/>
              <a:t>etur</a:t>
            </a:r>
            <a:r>
              <a:rPr lang="es-ES" dirty="0"/>
              <a:t> </a:t>
            </a:r>
            <a:r>
              <a:rPr lang="es-ES" dirty="0" err="1"/>
              <a:t>apic</a:t>
            </a:r>
            <a:r>
              <a:rPr lang="es-ES" dirty="0"/>
              <a:t> </a:t>
            </a:r>
            <a:r>
              <a:rPr lang="es-ES" dirty="0" err="1"/>
              <a:t>to</a:t>
            </a:r>
            <a:r>
              <a:rPr lang="es-ES" dirty="0"/>
              <a:t> </a:t>
            </a:r>
            <a:r>
              <a:rPr lang="es-ES" dirty="0" err="1"/>
              <a:t>testi</a:t>
            </a:r>
            <a:r>
              <a:rPr lang="es-ES" dirty="0"/>
              <a:t> sed este </a:t>
            </a:r>
            <a:r>
              <a:rPr lang="es-ES" dirty="0" err="1"/>
              <a:t>eum</a:t>
            </a:r>
            <a:r>
              <a:rPr lang="es-ES" dirty="0"/>
              <a:t> fuga. </a:t>
            </a:r>
            <a:r>
              <a:rPr lang="es-ES" dirty="0" err="1"/>
              <a:t>Lenet</a:t>
            </a:r>
            <a:r>
              <a:rPr lang="es-ES" dirty="0"/>
              <a:t> et </a:t>
            </a:r>
            <a:r>
              <a:rPr lang="es-ES" dirty="0" err="1"/>
              <a:t>laborerum</a:t>
            </a:r>
            <a:r>
              <a:rPr lang="es-ES" dirty="0"/>
              <a:t> </a:t>
            </a:r>
            <a:r>
              <a:rPr lang="es-ES" dirty="0" err="1"/>
              <a:t>aut</a:t>
            </a:r>
            <a:r>
              <a:rPr lang="es-ES" dirty="0"/>
              <a:t> </a:t>
            </a:r>
            <a:r>
              <a:rPr lang="es-ES" dirty="0" err="1"/>
              <a:t>quamus</a:t>
            </a:r>
            <a:r>
              <a:rPr lang="es-ES" dirty="0"/>
              <a:t> </a:t>
            </a:r>
            <a:r>
              <a:rPr lang="es-ES" dirty="0" err="1"/>
              <a:t>sinventio</a:t>
            </a:r>
            <a:r>
              <a:rPr lang="es-ES" dirty="0"/>
              <a:t> </a:t>
            </a:r>
            <a:r>
              <a:rPr lang="es-ES" dirty="0" err="1"/>
              <a:t>molentur</a:t>
            </a:r>
            <a:r>
              <a:rPr lang="es-ES" dirty="0"/>
              <a:t> </a:t>
            </a:r>
            <a:r>
              <a:rPr lang="es-ES" dirty="0" err="1"/>
              <a:t>maio</a:t>
            </a:r>
            <a:r>
              <a:rPr lang="es-ES" dirty="0"/>
              <a:t> </a:t>
            </a:r>
            <a:r>
              <a:rPr lang="es-ES" dirty="0" err="1"/>
              <a:t>bernam</a:t>
            </a:r>
            <a:r>
              <a:rPr lang="es-ES" dirty="0"/>
              <a:t> </a:t>
            </a:r>
            <a:r>
              <a:rPr lang="es-ES" dirty="0" err="1"/>
              <a:t>dollandel</a:t>
            </a:r>
            <a:r>
              <a:rPr lang="es-ES" dirty="0"/>
              <a:t> </a:t>
            </a:r>
            <a:r>
              <a:rPr lang="es-ES" dirty="0" err="1"/>
              <a:t>experovit</a:t>
            </a:r>
            <a:r>
              <a:rPr lang="es-ES" dirty="0"/>
              <a:t>, </a:t>
            </a:r>
            <a:r>
              <a:rPr lang="es-ES" dirty="0" err="1"/>
              <a:t>odictatum</a:t>
            </a:r>
            <a:r>
              <a:rPr lang="es-ES" dirty="0"/>
              <a:t> re </a:t>
            </a:r>
            <a:r>
              <a:rPr lang="es-ES" dirty="0" err="1"/>
              <a:t>accus</a:t>
            </a:r>
            <a:r>
              <a:rPr lang="es-ES" dirty="0"/>
              <a:t> </a:t>
            </a:r>
            <a:r>
              <a:rPr lang="es-ES" dirty="0" err="1"/>
              <a:t>dolorruptium</a:t>
            </a:r>
            <a:r>
              <a:rPr lang="es-ES" dirty="0"/>
              <a:t> </a:t>
            </a:r>
            <a:r>
              <a:rPr lang="es-ES" dirty="0" err="1"/>
              <a:t>vel</a:t>
            </a:r>
            <a:r>
              <a:rPr lang="es-ES" dirty="0"/>
              <a:t> </a:t>
            </a:r>
            <a:r>
              <a:rPr lang="es-ES" dirty="0" err="1"/>
              <a:t>ma</a:t>
            </a:r>
            <a:r>
              <a:rPr lang="es-ES" dirty="0"/>
              <a:t> </a:t>
            </a:r>
            <a:r>
              <a:rPr lang="es-ES" dirty="0" err="1"/>
              <a:t>cus</a:t>
            </a:r>
            <a:r>
              <a:rPr lang="es-ES" dirty="0"/>
              <a:t>.</a:t>
            </a:r>
          </a:p>
          <a:p>
            <a:pPr lvl="0"/>
            <a:r>
              <a:rPr lang="es-ES" dirty="0" err="1"/>
              <a:t>Arupiet</a:t>
            </a:r>
            <a:r>
              <a:rPr lang="es-ES" dirty="0"/>
              <a:t> </a:t>
            </a:r>
            <a:r>
              <a:rPr lang="es-ES" dirty="0" err="1"/>
              <a:t>autest</a:t>
            </a:r>
            <a:r>
              <a:rPr lang="es-ES" dirty="0"/>
              <a:t> </a:t>
            </a:r>
            <a:r>
              <a:rPr lang="es-ES" dirty="0" err="1"/>
              <a:t>ent</a:t>
            </a:r>
            <a:r>
              <a:rPr lang="es-ES" dirty="0"/>
              <a:t> </a:t>
            </a:r>
            <a:r>
              <a:rPr lang="es-ES" dirty="0" err="1"/>
              <a:t>laudant</a:t>
            </a:r>
            <a:r>
              <a:rPr lang="es-ES" dirty="0"/>
              <a:t> ut </a:t>
            </a:r>
            <a:r>
              <a:rPr lang="es-ES" dirty="0" err="1"/>
              <a:t>eatur</a:t>
            </a:r>
            <a:r>
              <a:rPr lang="es-ES" dirty="0"/>
              <a:t>?</a:t>
            </a:r>
            <a:br>
              <a:rPr lang="es-ES" dirty="0"/>
            </a:br>
            <a:r>
              <a:rPr lang="es-ES" dirty="0" err="1"/>
              <a:t>Ommos</a:t>
            </a:r>
            <a:r>
              <a:rPr lang="es-ES" dirty="0"/>
              <a:t> </a:t>
            </a:r>
            <a:r>
              <a:rPr lang="es-ES" dirty="0" err="1"/>
              <a:t>num</a:t>
            </a:r>
            <a:r>
              <a:rPr lang="es-ES" dirty="0"/>
              <a:t> ad </a:t>
            </a:r>
            <a:r>
              <a:rPr lang="es-ES" dirty="0" err="1"/>
              <a:t>est</a:t>
            </a:r>
            <a:r>
              <a:rPr lang="es-ES" dirty="0"/>
              <a:t> </a:t>
            </a:r>
            <a:r>
              <a:rPr lang="es-ES" dirty="0" err="1"/>
              <a:t>ilitatur</a:t>
            </a:r>
            <a:r>
              <a:rPr lang="es-ES" dirty="0"/>
              <a:t> </a:t>
            </a:r>
            <a:r>
              <a:rPr lang="es-ES" dirty="0" err="1"/>
              <a:t>sitiam</a:t>
            </a:r>
            <a:r>
              <a:rPr lang="es-ES" dirty="0"/>
              <a:t> </a:t>
            </a:r>
            <a:r>
              <a:rPr lang="es-ES" dirty="0" err="1"/>
              <a:t>fugiamet</a:t>
            </a:r>
            <a:r>
              <a:rPr lang="es-ES" dirty="0"/>
              <a:t> </a:t>
            </a:r>
            <a:r>
              <a:rPr lang="es-ES" dirty="0" err="1"/>
              <a:t>dipsant</a:t>
            </a:r>
            <a:r>
              <a:rPr lang="es-ES" dirty="0"/>
              <a:t> </a:t>
            </a:r>
            <a:r>
              <a:rPr lang="es-ES" dirty="0" err="1"/>
              <a:t>incime</a:t>
            </a:r>
            <a:r>
              <a:rPr lang="es-ES" dirty="0"/>
              <a:t> </a:t>
            </a:r>
            <a:r>
              <a:rPr lang="es-ES" dirty="0" err="1"/>
              <a:t>voluptibus</a:t>
            </a:r>
            <a:r>
              <a:rPr lang="es-ES" dirty="0"/>
              <a:t> </a:t>
            </a:r>
            <a:r>
              <a:rPr lang="es-ES" dirty="0" err="1"/>
              <a:t>eumquo</a:t>
            </a:r>
            <a:r>
              <a:rPr lang="es-ES" dirty="0"/>
              <a:t> et </a:t>
            </a:r>
            <a:r>
              <a:rPr lang="es-ES" dirty="0" err="1"/>
              <a:t>elibusa</a:t>
            </a:r>
            <a:r>
              <a:rPr lang="es-ES" dirty="0"/>
              <a:t> </a:t>
            </a:r>
            <a:r>
              <a:rPr lang="es-ES" dirty="0" err="1"/>
              <a:t>consed</a:t>
            </a:r>
            <a:r>
              <a:rPr lang="es-ES" dirty="0"/>
              <a:t> </a:t>
            </a:r>
            <a:r>
              <a:rPr lang="es-ES" dirty="0" err="1"/>
              <a:t>quam</a:t>
            </a:r>
            <a:r>
              <a:rPr lang="es-ES" dirty="0"/>
              <a:t>, </a:t>
            </a:r>
            <a:r>
              <a:rPr lang="es-ES" dirty="0" err="1"/>
              <a:t>tecesciis</a:t>
            </a:r>
            <a:r>
              <a:rPr lang="es-ES" dirty="0"/>
              <a:t> </a:t>
            </a:r>
            <a:r>
              <a:rPr lang="es-ES" dirty="0" err="1"/>
              <a:t>velignimus</a:t>
            </a:r>
            <a:r>
              <a:rPr lang="es-ES" dirty="0"/>
              <a:t>, </a:t>
            </a:r>
            <a:r>
              <a:rPr lang="es-ES" dirty="0" err="1"/>
              <a:t>exped</a:t>
            </a:r>
            <a:r>
              <a:rPr lang="es-ES" dirty="0"/>
              <a:t> </a:t>
            </a:r>
            <a:r>
              <a:rPr lang="es-ES" dirty="0" err="1"/>
              <a:t>ma</a:t>
            </a:r>
            <a:r>
              <a:rPr lang="es-ES" dirty="0"/>
              <a:t> con </a:t>
            </a:r>
            <a:r>
              <a:rPr lang="es-ES" dirty="0" err="1"/>
              <a:t>nis</a:t>
            </a:r>
            <a:r>
              <a:rPr lang="es-ES" dirty="0"/>
              <a:t> dolor sunt opta qui </a:t>
            </a:r>
            <a:r>
              <a:rPr lang="es-ES" dirty="0" err="1"/>
              <a:t>bero</a:t>
            </a:r>
            <a:r>
              <a:rPr lang="es-ES" dirty="0"/>
              <a:t> con </a:t>
            </a:r>
            <a:r>
              <a:rPr lang="es-ES" dirty="0" err="1"/>
              <a:t>porum</a:t>
            </a:r>
            <a:r>
              <a:rPr lang="es-ES" dirty="0"/>
              <a:t> </a:t>
            </a:r>
            <a:r>
              <a:rPr lang="es-ES" dirty="0" err="1"/>
              <a:t>delique</a:t>
            </a:r>
            <a:r>
              <a:rPr lang="es-ES" dirty="0"/>
              <a:t> </a:t>
            </a:r>
            <a:r>
              <a:rPr lang="es-ES" dirty="0" err="1"/>
              <a:t>cus</a:t>
            </a:r>
            <a:r>
              <a:rPr lang="es-ES" dirty="0"/>
              <a:t> et </a:t>
            </a:r>
            <a:r>
              <a:rPr lang="es-ES" dirty="0" err="1"/>
              <a:t>et</a:t>
            </a:r>
            <a:r>
              <a:rPr lang="es-ES" dirty="0"/>
              <a:t> </a:t>
            </a:r>
            <a:r>
              <a:rPr lang="es-ES" dirty="0" err="1"/>
              <a:t>voloribus</a:t>
            </a:r>
            <a:r>
              <a:rPr lang="es-ES" dirty="0"/>
              <a:t> </a:t>
            </a:r>
            <a:r>
              <a:rPr lang="es-ES" dirty="0" err="1"/>
              <a:t>expella</a:t>
            </a:r>
            <a:r>
              <a:rPr lang="es-ES" dirty="0"/>
              <a:t> </a:t>
            </a:r>
            <a:r>
              <a:rPr lang="es-ES" dirty="0" err="1"/>
              <a:t>borepe</a:t>
            </a:r>
            <a:r>
              <a:rPr lang="es-ES" dirty="0"/>
              <a:t> </a:t>
            </a:r>
            <a:r>
              <a:rPr lang="es-ES" dirty="0" err="1"/>
              <a:t>ped</a:t>
            </a:r>
            <a:r>
              <a:rPr lang="es-ES" dirty="0"/>
              <a:t> </a:t>
            </a:r>
            <a:r>
              <a:rPr lang="es-ES" dirty="0" err="1"/>
              <a:t>eum</a:t>
            </a:r>
            <a:r>
              <a:rPr lang="es-ES" dirty="0"/>
              <a:t> </a:t>
            </a:r>
            <a:r>
              <a:rPr lang="es-ES" dirty="0" err="1"/>
              <a:t>endios</a:t>
            </a:r>
            <a:r>
              <a:rPr lang="es-ES" dirty="0"/>
              <a:t> </a:t>
            </a:r>
            <a:r>
              <a:rPr lang="es-ES" dirty="0" err="1"/>
              <a:t>exerat</a:t>
            </a:r>
            <a:r>
              <a:rPr lang="es-ES" dirty="0"/>
              <a:t> </a:t>
            </a:r>
            <a:r>
              <a:rPr lang="es-ES" dirty="0" err="1"/>
              <a:t>debiti</a:t>
            </a:r>
            <a:r>
              <a:rPr lang="es-ES" dirty="0"/>
              <a:t> </a:t>
            </a:r>
            <a:r>
              <a:rPr lang="es-ES" dirty="0" err="1"/>
              <a:t>doluptatur</a:t>
            </a:r>
            <a:r>
              <a:rPr lang="es-ES" dirty="0"/>
              <a:t>, que dicto </a:t>
            </a:r>
            <a:r>
              <a:rPr lang="es-ES" dirty="0" err="1"/>
              <a:t>consecume</a:t>
            </a:r>
            <a:r>
              <a:rPr lang="es-ES" dirty="0"/>
              <a:t> re, </a:t>
            </a:r>
            <a:r>
              <a:rPr lang="es-ES" dirty="0" err="1"/>
              <a:t>nusam</a:t>
            </a:r>
            <a:r>
              <a:rPr lang="es-ES" dirty="0"/>
              <a:t> et </a:t>
            </a:r>
            <a:r>
              <a:rPr lang="es-ES" dirty="0" err="1"/>
              <a:t>videllu</a:t>
            </a:r>
            <a:r>
              <a:rPr lang="es-ES" dirty="0"/>
              <a:t> </a:t>
            </a:r>
            <a:r>
              <a:rPr lang="es-ES" dirty="0" err="1"/>
              <a:t>picient</a:t>
            </a:r>
            <a:r>
              <a:rPr lang="es-ES" dirty="0"/>
              <a:t> </a:t>
            </a:r>
            <a:r>
              <a:rPr lang="es-ES" dirty="0" err="1"/>
              <a:t>iasperc</a:t>
            </a:r>
            <a:r>
              <a:rPr lang="es-ES" dirty="0"/>
              <a:t> </a:t>
            </a:r>
            <a:r>
              <a:rPr lang="es-ES" dirty="0" err="1"/>
              <a:t>hitatur</a:t>
            </a:r>
            <a:r>
              <a:rPr lang="es-ES" dirty="0"/>
              <a:t> </a:t>
            </a:r>
            <a:r>
              <a:rPr lang="es-ES" dirty="0" err="1"/>
              <a:t>ectibus</a:t>
            </a:r>
            <a:r>
              <a:rPr lang="es-ES" dirty="0"/>
              <a:t> </a:t>
            </a:r>
            <a:r>
              <a:rPr lang="es-ES" dirty="0" err="1"/>
              <a:t>eatenih</a:t>
            </a:r>
            <a:r>
              <a:rPr lang="es-ES" dirty="0"/>
              <a:t> </a:t>
            </a:r>
            <a:r>
              <a:rPr lang="es-ES" dirty="0" err="1"/>
              <a:t>iliquatibus</a:t>
            </a:r>
            <a:r>
              <a:rPr lang="es-ES" dirty="0"/>
              <a:t> </a:t>
            </a:r>
            <a:r>
              <a:rPr lang="es-ES" dirty="0" err="1"/>
              <a:t>volora</a:t>
            </a:r>
            <a:r>
              <a:rPr lang="es-ES" dirty="0"/>
              <a:t> </a:t>
            </a:r>
            <a:r>
              <a:rPr lang="es-ES" dirty="0" err="1"/>
              <a:t>vel</a:t>
            </a:r>
            <a:r>
              <a:rPr lang="es-ES" dirty="0"/>
              <a:t> </a:t>
            </a:r>
            <a:r>
              <a:rPr lang="es-ES" dirty="0" err="1"/>
              <a:t>earions</a:t>
            </a:r>
            <a:r>
              <a:rPr lang="es-ES" dirty="0"/>
              <a:t> </a:t>
            </a:r>
            <a:r>
              <a:rPr lang="es-ES" dirty="0" err="1"/>
              <a:t>equi</a:t>
            </a:r>
            <a:r>
              <a:rPr lang="es-ES" dirty="0"/>
              <a:t>. </a:t>
            </a:r>
            <a:br>
              <a:rPr lang="es-ES" dirty="0"/>
            </a:br>
            <a:r>
              <a:rPr lang="es-ES" dirty="0" err="1"/>
              <a:t>volorumqui</a:t>
            </a:r>
            <a:r>
              <a:rPr lang="es-ES" dirty="0"/>
              <a:t> con </a:t>
            </a:r>
            <a:r>
              <a:rPr lang="es-ES" dirty="0" err="1"/>
              <a:t>est</a:t>
            </a:r>
            <a:r>
              <a:rPr lang="es-ES" dirty="0"/>
              <a:t> </a:t>
            </a:r>
            <a:r>
              <a:rPr lang="es-ES" dirty="0" err="1"/>
              <a:t>rerferibus</a:t>
            </a:r>
            <a:r>
              <a:rPr lang="es-ES" dirty="0"/>
              <a:t> </a:t>
            </a:r>
            <a:r>
              <a:rPr lang="es-ES" dirty="0" err="1"/>
              <a:t>alit</a:t>
            </a:r>
            <a:r>
              <a:rPr lang="es-ES" dirty="0"/>
              <a:t> </a:t>
            </a:r>
            <a:r>
              <a:rPr lang="es-ES" dirty="0" err="1"/>
              <a:t>accabor</a:t>
            </a:r>
            <a:r>
              <a:rPr lang="es-ES" dirty="0"/>
              <a:t> </a:t>
            </a:r>
            <a:r>
              <a:rPr lang="es-ES" dirty="0" err="1"/>
              <a:t>itatem</a:t>
            </a:r>
            <a:r>
              <a:rPr lang="es-ES" dirty="0"/>
              <a:t> </a:t>
            </a:r>
            <a:r>
              <a:rPr lang="es-ES" dirty="0" err="1"/>
              <a:t>simolorio</a:t>
            </a:r>
            <a:r>
              <a:rPr lang="es-ES" dirty="0"/>
              <a:t> es </a:t>
            </a:r>
            <a:r>
              <a:rPr lang="es-ES" dirty="0" err="1"/>
              <a:t>etus</a:t>
            </a:r>
            <a:r>
              <a:rPr lang="es-ES" dirty="0"/>
              <a:t> </a:t>
            </a:r>
            <a:r>
              <a:rPr lang="es-ES" dirty="0" err="1"/>
              <a:t>esseque</a:t>
            </a:r>
            <a:r>
              <a:rPr lang="es-ES" dirty="0"/>
              <a:t> veles es </a:t>
            </a:r>
            <a:r>
              <a:rPr lang="es-ES" dirty="0" err="1"/>
              <a:t>dunt</a:t>
            </a:r>
            <a:r>
              <a:rPr lang="es-ES" dirty="0"/>
              <a:t> </a:t>
            </a:r>
            <a:r>
              <a:rPr lang="es-ES" dirty="0" err="1"/>
              <a:t>officta</a:t>
            </a:r>
            <a:r>
              <a:rPr lang="es-ES" dirty="0"/>
              <a:t> </a:t>
            </a:r>
            <a:r>
              <a:rPr lang="es-ES" dirty="0" err="1"/>
              <a:t>erupta</a:t>
            </a:r>
            <a:r>
              <a:rPr lang="es-ES" dirty="0"/>
              <a:t> </a:t>
            </a:r>
            <a:r>
              <a:rPr lang="es-ES" dirty="0" err="1"/>
              <a:t>ant</a:t>
            </a:r>
            <a:r>
              <a:rPr lang="es-ES" dirty="0"/>
              <a:t> </a:t>
            </a:r>
            <a:r>
              <a:rPr lang="es-ES" dirty="0" err="1"/>
              <a:t>omniment</a:t>
            </a:r>
            <a:r>
              <a:rPr lang="es-ES" dirty="0"/>
              <a:t> </a:t>
            </a:r>
            <a:r>
              <a:rPr lang="es-ES" dirty="0" err="1"/>
              <a:t>odi</a:t>
            </a:r>
            <a:r>
              <a:rPr lang="es-ES" dirty="0"/>
              <a:t> </a:t>
            </a:r>
            <a:r>
              <a:rPr lang="es-ES" dirty="0" err="1"/>
              <a:t>deria</a:t>
            </a:r>
            <a:r>
              <a:rPr lang="es-ES" dirty="0"/>
              <a:t> </a:t>
            </a:r>
            <a:r>
              <a:rPr lang="es-ES" dirty="0" err="1"/>
              <a:t>evelibuscia</a:t>
            </a:r>
            <a:r>
              <a:rPr lang="es-ES" dirty="0"/>
              <a:t> non re </a:t>
            </a:r>
            <a:r>
              <a:rPr lang="es-ES" dirty="0" err="1"/>
              <a:t>voleste</a:t>
            </a:r>
            <a:r>
              <a:rPr lang="es-ES" dirty="0"/>
              <a:t>.</a:t>
            </a:r>
          </a:p>
        </p:txBody>
      </p:sp>
      <p:sp>
        <p:nvSpPr>
          <p:cNvPr id="14" name="Marcador de texto 4">
            <a:extLst>
              <a:ext uri="{FF2B5EF4-FFF2-40B4-BE49-F238E27FC236}">
                <a16:creationId xmlns:a16="http://schemas.microsoft.com/office/drawing/2014/main" id="{0ECC3A71-70F1-4F9E-9CD7-1C3E338C9CDD}"/>
              </a:ext>
            </a:extLst>
          </p:cNvPr>
          <p:cNvSpPr>
            <a:spLocks noGrp="1"/>
          </p:cNvSpPr>
          <p:nvPr>
            <p:ph type="body" sz="quarter" idx="18" hasCustomPrompt="1"/>
          </p:nvPr>
        </p:nvSpPr>
        <p:spPr>
          <a:xfrm>
            <a:off x="906463" y="2172974"/>
            <a:ext cx="5672137" cy="594092"/>
          </a:xfrm>
        </p:spPr>
        <p:txBody>
          <a:bodyPr lIns="0">
            <a:normAutofit/>
          </a:bodyPr>
          <a:lstStyle>
            <a:lvl1pPr marL="0" indent="0">
              <a:lnSpc>
                <a:spcPct val="100000"/>
              </a:lnSpc>
              <a:buNone/>
              <a:defRPr lang="es-ES" sz="2400" b="1" kern="1200" dirty="0">
                <a:solidFill>
                  <a:schemeClr val="bg1"/>
                </a:solidFill>
                <a:latin typeface="Century Gothic" panose="020B0502020202020204" pitchFamily="34" charset="0"/>
                <a:ea typeface="+mj-ea"/>
                <a:cs typeface="+mj-cs"/>
              </a:defRPr>
            </a:lvl1pPr>
          </a:lstStyle>
          <a:p>
            <a:r>
              <a:rPr lang="es-ES" sz="2400" dirty="0" err="1"/>
              <a:t>Aximinct</a:t>
            </a:r>
            <a:r>
              <a:rPr lang="es-ES" sz="2400" dirty="0"/>
              <a:t> </a:t>
            </a:r>
            <a:r>
              <a:rPr lang="es-ES" sz="2400" dirty="0" err="1"/>
              <a:t>emquibus</a:t>
            </a:r>
            <a:r>
              <a:rPr lang="es-ES" sz="2400" dirty="0"/>
              <a:t> et </a:t>
            </a:r>
            <a:r>
              <a:rPr lang="es-ES" sz="2400" dirty="0" err="1"/>
              <a:t>facium</a:t>
            </a:r>
            <a:r>
              <a:rPr lang="es-ES" sz="2400" dirty="0"/>
              <a:t> </a:t>
            </a:r>
            <a:r>
              <a:rPr lang="es-ES" sz="2400" dirty="0" err="1"/>
              <a:t>natur</a:t>
            </a:r>
            <a:endParaRPr lang="en-US" sz="2400" dirty="0"/>
          </a:p>
        </p:txBody>
      </p:sp>
      <p:pic>
        <p:nvPicPr>
          <p:cNvPr id="9" name="Gráfico 8">
            <a:extLst>
              <a:ext uri="{FF2B5EF4-FFF2-40B4-BE49-F238E27FC236}">
                <a16:creationId xmlns:a16="http://schemas.microsoft.com/office/drawing/2014/main" id="{83DB3DAD-D72F-4850-A3E0-CE26DEBEAFC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68972"/>
          <a:stretch/>
        </p:blipFill>
        <p:spPr>
          <a:xfrm>
            <a:off x="524442" y="332974"/>
            <a:ext cx="434408" cy="385200"/>
          </a:xfrm>
          <a:prstGeom prst="rect">
            <a:avLst/>
          </a:prstGeom>
        </p:spPr>
      </p:pic>
    </p:spTree>
    <p:extLst>
      <p:ext uri="{BB962C8B-B14F-4D97-AF65-F5344CB8AC3E}">
        <p14:creationId xmlns:p14="http://schemas.microsoft.com/office/powerpoint/2010/main" val="1825296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co 03 rojo">
    <p:bg>
      <p:bgPr>
        <a:solidFill>
          <a:srgbClr val="FF3228"/>
        </a:solidFill>
        <a:effectLst/>
      </p:bgPr>
    </p:bg>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CECDC97-706A-4416-9EA1-C9FD7EDD00EB}"/>
              </a:ext>
            </a:extLst>
          </p:cNvPr>
          <p:cNvSpPr>
            <a:spLocks noGrp="1"/>
          </p:cNvSpPr>
          <p:nvPr>
            <p:ph type="sldNum" sz="quarter" idx="10"/>
          </p:nvPr>
        </p:nvSpPr>
        <p:spPr/>
        <p:txBody>
          <a:bodyPr/>
          <a:lstStyle>
            <a:lvl1pPr>
              <a:defRPr>
                <a:solidFill>
                  <a:schemeClr val="bg1"/>
                </a:solidFill>
              </a:defRPr>
            </a:lvl1pPr>
          </a:lstStyle>
          <a:p>
            <a:fld id="{B005B2D1-880E-4846-A216-7D6770BA1332}" type="slidenum">
              <a:rPr lang="es-ES" smtClean="0"/>
              <a:pPr/>
              <a:t>‹Nº›</a:t>
            </a:fld>
            <a:endParaRPr lang="es-ES" dirty="0"/>
          </a:p>
        </p:txBody>
      </p:sp>
      <p:sp>
        <p:nvSpPr>
          <p:cNvPr id="7" name="CuadroTexto 6">
            <a:extLst>
              <a:ext uri="{FF2B5EF4-FFF2-40B4-BE49-F238E27FC236}">
                <a16:creationId xmlns:a16="http://schemas.microsoft.com/office/drawing/2014/main" id="{467852B2-2896-44F4-AF55-CEE871E748D2}"/>
              </a:ext>
            </a:extLst>
          </p:cNvPr>
          <p:cNvSpPr txBox="1"/>
          <p:nvPr userDrawn="1"/>
        </p:nvSpPr>
        <p:spPr>
          <a:xfrm>
            <a:off x="10179091" y="7772943"/>
            <a:ext cx="4043094" cy="24006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960" dirty="0">
                <a:solidFill>
                  <a:schemeClr val="bg1"/>
                </a:solidFill>
                <a:latin typeface="Century Gothic" panose="020B0502020202020204" pitchFamily="34" charset="0"/>
              </a:rPr>
              <a:t>© Copyright Universidad Europea. Todos los derechos reservados</a:t>
            </a:r>
            <a:endParaRPr lang="es-ES" dirty="0">
              <a:solidFill>
                <a:schemeClr val="bg1"/>
              </a:solidFill>
            </a:endParaRPr>
          </a:p>
        </p:txBody>
      </p:sp>
      <p:sp>
        <p:nvSpPr>
          <p:cNvPr id="11" name="Rectángulo 10">
            <a:extLst>
              <a:ext uri="{FF2B5EF4-FFF2-40B4-BE49-F238E27FC236}">
                <a16:creationId xmlns:a16="http://schemas.microsoft.com/office/drawing/2014/main" id="{6B2DEAFB-F122-4779-B99A-FB582EAD7F9E}"/>
              </a:ext>
            </a:extLst>
          </p:cNvPr>
          <p:cNvSpPr/>
          <p:nvPr userDrawn="1"/>
        </p:nvSpPr>
        <p:spPr>
          <a:xfrm>
            <a:off x="521494" y="7570604"/>
            <a:ext cx="384969" cy="384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itle 1">
            <a:extLst>
              <a:ext uri="{FF2B5EF4-FFF2-40B4-BE49-F238E27FC236}">
                <a16:creationId xmlns:a16="http://schemas.microsoft.com/office/drawing/2014/main" id="{EE88B220-024C-4A6F-95ED-05B93BF6E551}"/>
              </a:ext>
            </a:extLst>
          </p:cNvPr>
          <p:cNvSpPr>
            <a:spLocks noGrp="1"/>
          </p:cNvSpPr>
          <p:nvPr>
            <p:ph type="title" hasCustomPrompt="1"/>
          </p:nvPr>
        </p:nvSpPr>
        <p:spPr>
          <a:xfrm>
            <a:off x="906463" y="1182159"/>
            <a:ext cx="6561949" cy="703086"/>
          </a:xfrm>
        </p:spPr>
        <p:txBody>
          <a:bodyPr lIns="0" anchor="t">
            <a:noAutofit/>
          </a:bodyPr>
          <a:lstStyle>
            <a:lvl1pPr>
              <a:defRPr sz="4330">
                <a:solidFill>
                  <a:schemeClr val="bg1"/>
                </a:solidFill>
              </a:defRPr>
            </a:lvl1pPr>
          </a:lstStyle>
          <a:p>
            <a:r>
              <a:rPr lang="es-ES" dirty="0" err="1"/>
              <a:t>Lorem</a:t>
            </a:r>
            <a:r>
              <a:rPr lang="es-ES" dirty="0"/>
              <a:t> </a:t>
            </a:r>
            <a:r>
              <a:rPr lang="es-ES" dirty="0" err="1"/>
              <a:t>ipsum</a:t>
            </a:r>
            <a:r>
              <a:rPr lang="es-ES" dirty="0"/>
              <a:t> dolor </a:t>
            </a:r>
            <a:r>
              <a:rPr lang="es-ES" dirty="0" err="1"/>
              <a:t>sit</a:t>
            </a:r>
            <a:endParaRPr lang="en-US" dirty="0"/>
          </a:p>
        </p:txBody>
      </p:sp>
      <p:sp>
        <p:nvSpPr>
          <p:cNvPr id="13" name="Marcador de texto 17">
            <a:extLst>
              <a:ext uri="{FF2B5EF4-FFF2-40B4-BE49-F238E27FC236}">
                <a16:creationId xmlns:a16="http://schemas.microsoft.com/office/drawing/2014/main" id="{525D2F5B-F353-422E-9605-F1AF80A8169A}"/>
              </a:ext>
            </a:extLst>
          </p:cNvPr>
          <p:cNvSpPr>
            <a:spLocks noGrp="1"/>
          </p:cNvSpPr>
          <p:nvPr>
            <p:ph type="body" sz="quarter" idx="17" hasCustomPrompt="1"/>
          </p:nvPr>
        </p:nvSpPr>
        <p:spPr>
          <a:xfrm>
            <a:off x="906463" y="2767066"/>
            <a:ext cx="8951912" cy="4551309"/>
          </a:xfrm>
        </p:spPr>
        <p:txBody>
          <a:bodyPr lIns="0">
            <a:noAutofit/>
          </a:bodyPr>
          <a:lstStyle>
            <a:lvl1pPr marL="0" indent="0">
              <a:lnSpc>
                <a:spcPts val="1700"/>
              </a:lnSpc>
              <a:spcBef>
                <a:spcPts val="900"/>
              </a:spcBef>
              <a:spcAft>
                <a:spcPts val="900"/>
              </a:spcAft>
              <a:buNone/>
              <a:defRPr sz="1440" b="0">
                <a:solidFill>
                  <a:schemeClr val="bg1"/>
                </a:solidFill>
              </a:defRPr>
            </a:lvl1pPr>
          </a:lstStyle>
          <a:p>
            <a:pPr lvl="0"/>
            <a:r>
              <a:rPr lang="es-ES" dirty="0" err="1"/>
              <a:t>Poribus</a:t>
            </a:r>
            <a:r>
              <a:rPr lang="es-ES" dirty="0"/>
              <a:t> </a:t>
            </a:r>
            <a:r>
              <a:rPr lang="es-ES" dirty="0" err="1"/>
              <a:t>reiciis</a:t>
            </a:r>
            <a:r>
              <a:rPr lang="es-ES" dirty="0"/>
              <a:t> </a:t>
            </a:r>
            <a:r>
              <a:rPr lang="es-ES" dirty="0" err="1"/>
              <a:t>conseque</a:t>
            </a:r>
            <a:r>
              <a:rPr lang="es-ES" dirty="0"/>
              <a:t> </a:t>
            </a:r>
            <a:r>
              <a:rPr lang="es-ES" dirty="0" err="1"/>
              <a:t>conempo</a:t>
            </a:r>
            <a:r>
              <a:rPr lang="es-ES" dirty="0"/>
              <a:t> </a:t>
            </a:r>
            <a:r>
              <a:rPr lang="es-ES" dirty="0" err="1"/>
              <a:t>ribusam</a:t>
            </a:r>
            <a:r>
              <a:rPr lang="es-ES" dirty="0"/>
              <a:t> </a:t>
            </a:r>
            <a:r>
              <a:rPr lang="es-ES" dirty="0" err="1"/>
              <a:t>enimincil</a:t>
            </a:r>
            <a:r>
              <a:rPr lang="es-ES" dirty="0"/>
              <a:t> </a:t>
            </a:r>
            <a:r>
              <a:rPr lang="es-ES" dirty="0" err="1"/>
              <a:t>molupta</a:t>
            </a:r>
            <a:r>
              <a:rPr lang="es-ES" dirty="0"/>
              <a:t> </a:t>
            </a:r>
            <a:r>
              <a:rPr lang="es-ES" dirty="0" err="1"/>
              <a:t>tiatesed</a:t>
            </a:r>
            <a:r>
              <a:rPr lang="es-ES" dirty="0"/>
              <a:t> qui </a:t>
            </a:r>
            <a:r>
              <a:rPr lang="es-ES" dirty="0" err="1"/>
              <a:t>sit</a:t>
            </a:r>
            <a:r>
              <a:rPr lang="es-ES" dirty="0"/>
              <a:t> </a:t>
            </a:r>
            <a:r>
              <a:rPr lang="es-ES" dirty="0" err="1"/>
              <a:t>aut</a:t>
            </a:r>
            <a:r>
              <a:rPr lang="es-ES" dirty="0"/>
              <a:t> </a:t>
            </a:r>
            <a:r>
              <a:rPr lang="es-ES" dirty="0" err="1"/>
              <a:t>harit</a:t>
            </a:r>
            <a:r>
              <a:rPr lang="es-ES" dirty="0"/>
              <a:t>, </a:t>
            </a:r>
            <a:r>
              <a:rPr lang="es-ES" dirty="0" err="1"/>
              <a:t>quoditat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 </a:t>
            </a:r>
            <a:r>
              <a:rPr lang="es-ES" dirty="0" err="1"/>
              <a:t>estemqu</a:t>
            </a:r>
            <a:r>
              <a:rPr lang="es-ES" dirty="0"/>
              <a:t> </a:t>
            </a:r>
            <a:r>
              <a:rPr lang="es-ES" dirty="0" err="1"/>
              <a:t>idundam</a:t>
            </a:r>
            <a:r>
              <a:rPr lang="es-ES" dirty="0"/>
              <a:t> qui </a:t>
            </a:r>
            <a:r>
              <a:rPr lang="es-ES" dirty="0" err="1"/>
              <a:t>alitiis</a:t>
            </a:r>
            <a:r>
              <a:rPr lang="es-ES" dirty="0"/>
              <a:t> sitia quo </a:t>
            </a:r>
            <a:r>
              <a:rPr lang="es-ES" dirty="0" err="1"/>
              <a:t>totationsedi</a:t>
            </a:r>
            <a:r>
              <a:rPr lang="es-ES" dirty="0"/>
              <a:t> </a:t>
            </a:r>
            <a:r>
              <a:rPr lang="es-ES" dirty="0" err="1"/>
              <a:t>dolorpor</a:t>
            </a:r>
            <a:r>
              <a:rPr lang="es-ES" dirty="0"/>
              <a:t> </a:t>
            </a:r>
            <a:r>
              <a:rPr lang="es-ES" dirty="0" err="1"/>
              <a:t>samus</a:t>
            </a:r>
            <a:r>
              <a:rPr lang="es-ES" dirty="0"/>
              <a:t> am, </a:t>
            </a:r>
            <a:r>
              <a:rPr lang="es-ES" dirty="0" err="1"/>
              <a:t>ullabore</a:t>
            </a:r>
            <a:r>
              <a:rPr lang="es-ES" dirty="0"/>
              <a:t> </a:t>
            </a:r>
            <a:r>
              <a:rPr lang="es-ES" dirty="0" err="1"/>
              <a:t>nihicipsusa</a:t>
            </a:r>
            <a:r>
              <a:rPr lang="es-ES" dirty="0"/>
              <a:t> </a:t>
            </a:r>
            <a:r>
              <a:rPr lang="es-ES" dirty="0" err="1"/>
              <a:t>conse</a:t>
            </a:r>
            <a:r>
              <a:rPr lang="es-ES" dirty="0"/>
              <a:t> </a:t>
            </a:r>
            <a:r>
              <a:rPr lang="es-ES" dirty="0" err="1"/>
              <a:t>conet</a:t>
            </a:r>
            <a:r>
              <a:rPr lang="es-ES" dirty="0"/>
              <a:t> </a:t>
            </a:r>
            <a:r>
              <a:rPr lang="es-ES" dirty="0" err="1"/>
              <a:t>quuntin</a:t>
            </a:r>
            <a:r>
              <a:rPr lang="es-ES" dirty="0"/>
              <a:t> </a:t>
            </a:r>
            <a:r>
              <a:rPr lang="es-ES" dirty="0" err="1"/>
              <a:t>ullabor</a:t>
            </a:r>
            <a:r>
              <a:rPr lang="es-ES" dirty="0"/>
              <a:t> </a:t>
            </a:r>
            <a:r>
              <a:rPr lang="es-ES" dirty="0" err="1"/>
              <a:t>ionsequos</a:t>
            </a:r>
            <a:r>
              <a:rPr lang="es-ES" dirty="0"/>
              <a:t> es </a:t>
            </a:r>
            <a:r>
              <a:rPr lang="es-ES" dirty="0" err="1"/>
              <a:t>aut</a:t>
            </a:r>
            <a:r>
              <a:rPr lang="es-ES" dirty="0"/>
              <a:t> </a:t>
            </a:r>
            <a:r>
              <a:rPr lang="es-ES" dirty="0" err="1"/>
              <a:t>moloreptur</a:t>
            </a:r>
            <a:r>
              <a:rPr lang="es-ES" dirty="0"/>
              <a:t> </a:t>
            </a:r>
            <a:r>
              <a:rPr lang="es-ES" dirty="0" err="1"/>
              <a:t>molorep</a:t>
            </a:r>
            <a:r>
              <a:rPr lang="es-ES" dirty="0"/>
              <a:t> </a:t>
            </a:r>
            <a:r>
              <a:rPr lang="es-ES" dirty="0" err="1"/>
              <a:t>erspica</a:t>
            </a:r>
            <a:r>
              <a:rPr lang="es-ES" dirty="0"/>
              <a:t> </a:t>
            </a:r>
            <a:r>
              <a:rPr lang="es-ES" dirty="0" err="1"/>
              <a:t>tiossin</a:t>
            </a:r>
            <a:r>
              <a:rPr lang="es-ES" dirty="0"/>
              <a:t> </a:t>
            </a:r>
            <a:r>
              <a:rPr lang="es-ES" dirty="0" err="1"/>
              <a:t>vendae</a:t>
            </a:r>
            <a:r>
              <a:rPr lang="es-ES" dirty="0"/>
              <a:t> dolor as dolo </a:t>
            </a:r>
            <a:r>
              <a:rPr lang="es-ES" dirty="0" err="1"/>
              <a:t>consendit</a:t>
            </a:r>
            <a:r>
              <a:rPr lang="es-ES" dirty="0"/>
              <a:t>.</a:t>
            </a:r>
          </a:p>
          <a:p>
            <a:pPr lvl="0"/>
            <a:r>
              <a:rPr lang="es-ES" dirty="0" err="1"/>
              <a:t>Arupiet</a:t>
            </a:r>
            <a:r>
              <a:rPr lang="es-ES" dirty="0"/>
              <a:t> </a:t>
            </a:r>
            <a:r>
              <a:rPr lang="es-ES" dirty="0" err="1"/>
              <a:t>autest</a:t>
            </a:r>
            <a:r>
              <a:rPr lang="es-ES" dirty="0"/>
              <a:t> </a:t>
            </a:r>
            <a:r>
              <a:rPr lang="es-ES" dirty="0" err="1"/>
              <a:t>ent</a:t>
            </a:r>
            <a:r>
              <a:rPr lang="es-ES" dirty="0"/>
              <a:t> </a:t>
            </a:r>
            <a:r>
              <a:rPr lang="es-ES" dirty="0" err="1"/>
              <a:t>laudant</a:t>
            </a:r>
            <a:r>
              <a:rPr lang="es-ES" dirty="0"/>
              <a:t> ut </a:t>
            </a:r>
            <a:r>
              <a:rPr lang="es-ES" dirty="0" err="1"/>
              <a:t>eatur</a:t>
            </a:r>
            <a:r>
              <a:rPr lang="es-ES" dirty="0"/>
              <a:t>?</a:t>
            </a:r>
            <a:br>
              <a:rPr lang="es-ES" dirty="0"/>
            </a:br>
            <a:r>
              <a:rPr lang="es-ES" dirty="0" err="1"/>
              <a:t>Ehenima</a:t>
            </a:r>
            <a:r>
              <a:rPr lang="es-ES" dirty="0"/>
              <a:t> </a:t>
            </a:r>
            <a:r>
              <a:rPr lang="es-ES" dirty="0" err="1"/>
              <a:t>gniatis</a:t>
            </a:r>
            <a:r>
              <a:rPr lang="es-ES" dirty="0"/>
              <a:t> </a:t>
            </a:r>
            <a:r>
              <a:rPr lang="es-ES" dirty="0" err="1"/>
              <a:t>nus</a:t>
            </a:r>
            <a:r>
              <a:rPr lang="es-ES" dirty="0"/>
              <a:t> </a:t>
            </a:r>
            <a:r>
              <a:rPr lang="es-ES" dirty="0" err="1"/>
              <a:t>reped</a:t>
            </a:r>
            <a:r>
              <a:rPr lang="es-ES" dirty="0"/>
              <a:t> </a:t>
            </a:r>
            <a:r>
              <a:rPr lang="es-ES" dirty="0" err="1"/>
              <a:t>mint</a:t>
            </a:r>
            <a:r>
              <a:rPr lang="es-ES" dirty="0"/>
              <a:t> a </a:t>
            </a:r>
            <a:r>
              <a:rPr lang="es-ES" dirty="0" err="1"/>
              <a:t>velit</a:t>
            </a:r>
            <a:r>
              <a:rPr lang="es-ES" dirty="0"/>
              <a:t> </a:t>
            </a:r>
            <a:r>
              <a:rPr lang="es-ES" dirty="0" err="1"/>
              <a:t>aut</a:t>
            </a:r>
            <a:r>
              <a:rPr lang="es-ES" dirty="0"/>
              <a:t> </a:t>
            </a:r>
            <a:r>
              <a:rPr lang="es-ES" dirty="0" err="1"/>
              <a:t>est</a:t>
            </a:r>
            <a:r>
              <a:rPr lang="es-ES" dirty="0"/>
              <a:t>, </a:t>
            </a:r>
            <a:r>
              <a:rPr lang="es-ES" dirty="0" err="1"/>
              <a:t>cusdae</a:t>
            </a:r>
            <a:r>
              <a:rPr lang="es-ES" dirty="0"/>
              <a:t> </a:t>
            </a:r>
            <a:r>
              <a:rPr lang="es-ES" dirty="0" err="1"/>
              <a:t>etur</a:t>
            </a:r>
            <a:r>
              <a:rPr lang="es-ES" dirty="0"/>
              <a:t> </a:t>
            </a:r>
            <a:r>
              <a:rPr lang="es-ES" dirty="0" err="1"/>
              <a:t>apic</a:t>
            </a:r>
            <a:r>
              <a:rPr lang="es-ES" dirty="0"/>
              <a:t> </a:t>
            </a:r>
            <a:r>
              <a:rPr lang="es-ES" dirty="0" err="1"/>
              <a:t>to</a:t>
            </a:r>
            <a:r>
              <a:rPr lang="es-ES" dirty="0"/>
              <a:t> </a:t>
            </a:r>
            <a:r>
              <a:rPr lang="es-ES" dirty="0" err="1"/>
              <a:t>testi</a:t>
            </a:r>
            <a:r>
              <a:rPr lang="es-ES" dirty="0"/>
              <a:t> sed este </a:t>
            </a:r>
            <a:r>
              <a:rPr lang="es-ES" dirty="0" err="1"/>
              <a:t>eum</a:t>
            </a:r>
            <a:r>
              <a:rPr lang="es-ES" dirty="0"/>
              <a:t> fuga. </a:t>
            </a:r>
            <a:r>
              <a:rPr lang="es-ES" dirty="0" err="1"/>
              <a:t>Lenet</a:t>
            </a:r>
            <a:r>
              <a:rPr lang="es-ES" dirty="0"/>
              <a:t> et </a:t>
            </a:r>
            <a:r>
              <a:rPr lang="es-ES" dirty="0" err="1"/>
              <a:t>laborerum</a:t>
            </a:r>
            <a:r>
              <a:rPr lang="es-ES" dirty="0"/>
              <a:t> </a:t>
            </a:r>
            <a:r>
              <a:rPr lang="es-ES" dirty="0" err="1"/>
              <a:t>aut</a:t>
            </a:r>
            <a:r>
              <a:rPr lang="es-ES" dirty="0"/>
              <a:t> </a:t>
            </a:r>
            <a:r>
              <a:rPr lang="es-ES" dirty="0" err="1"/>
              <a:t>quamus</a:t>
            </a:r>
            <a:r>
              <a:rPr lang="es-ES" dirty="0"/>
              <a:t> </a:t>
            </a:r>
            <a:r>
              <a:rPr lang="es-ES" dirty="0" err="1"/>
              <a:t>sinventio</a:t>
            </a:r>
            <a:r>
              <a:rPr lang="es-ES" dirty="0"/>
              <a:t> </a:t>
            </a:r>
            <a:r>
              <a:rPr lang="es-ES" dirty="0" err="1"/>
              <a:t>molentur</a:t>
            </a:r>
            <a:r>
              <a:rPr lang="es-ES" dirty="0"/>
              <a:t> </a:t>
            </a:r>
            <a:r>
              <a:rPr lang="es-ES" dirty="0" err="1"/>
              <a:t>maio</a:t>
            </a:r>
            <a:r>
              <a:rPr lang="es-ES" dirty="0"/>
              <a:t> </a:t>
            </a:r>
            <a:r>
              <a:rPr lang="es-ES" dirty="0" err="1"/>
              <a:t>bernam</a:t>
            </a:r>
            <a:r>
              <a:rPr lang="es-ES" dirty="0"/>
              <a:t> </a:t>
            </a:r>
            <a:r>
              <a:rPr lang="es-ES" dirty="0" err="1"/>
              <a:t>dollandel</a:t>
            </a:r>
            <a:r>
              <a:rPr lang="es-ES" dirty="0"/>
              <a:t> </a:t>
            </a:r>
            <a:r>
              <a:rPr lang="es-ES" dirty="0" err="1"/>
              <a:t>experovit</a:t>
            </a:r>
            <a:r>
              <a:rPr lang="es-ES" dirty="0"/>
              <a:t>, </a:t>
            </a:r>
            <a:r>
              <a:rPr lang="es-ES" dirty="0" err="1"/>
              <a:t>odictatum</a:t>
            </a:r>
            <a:r>
              <a:rPr lang="es-ES" dirty="0"/>
              <a:t> re </a:t>
            </a:r>
            <a:r>
              <a:rPr lang="es-ES" dirty="0" err="1"/>
              <a:t>accus</a:t>
            </a:r>
            <a:r>
              <a:rPr lang="es-ES" dirty="0"/>
              <a:t> </a:t>
            </a:r>
            <a:r>
              <a:rPr lang="es-ES" dirty="0" err="1"/>
              <a:t>dolorruptium</a:t>
            </a:r>
            <a:r>
              <a:rPr lang="es-ES" dirty="0"/>
              <a:t> </a:t>
            </a:r>
            <a:r>
              <a:rPr lang="es-ES" dirty="0" err="1"/>
              <a:t>vel</a:t>
            </a:r>
            <a:r>
              <a:rPr lang="es-ES" dirty="0"/>
              <a:t> </a:t>
            </a:r>
            <a:r>
              <a:rPr lang="es-ES" dirty="0" err="1"/>
              <a:t>ma</a:t>
            </a:r>
            <a:r>
              <a:rPr lang="es-ES" dirty="0"/>
              <a:t> </a:t>
            </a:r>
            <a:r>
              <a:rPr lang="es-ES" dirty="0" err="1"/>
              <a:t>cus</a:t>
            </a:r>
            <a:r>
              <a:rPr lang="es-ES" dirty="0"/>
              <a:t>.</a:t>
            </a:r>
          </a:p>
          <a:p>
            <a:pPr lvl="0"/>
            <a:r>
              <a:rPr lang="es-ES" dirty="0" err="1"/>
              <a:t>Arupiet</a:t>
            </a:r>
            <a:r>
              <a:rPr lang="es-ES" dirty="0"/>
              <a:t> </a:t>
            </a:r>
            <a:r>
              <a:rPr lang="es-ES" dirty="0" err="1"/>
              <a:t>autest</a:t>
            </a:r>
            <a:r>
              <a:rPr lang="es-ES" dirty="0"/>
              <a:t> </a:t>
            </a:r>
            <a:r>
              <a:rPr lang="es-ES" dirty="0" err="1"/>
              <a:t>ent</a:t>
            </a:r>
            <a:r>
              <a:rPr lang="es-ES" dirty="0"/>
              <a:t> </a:t>
            </a:r>
            <a:r>
              <a:rPr lang="es-ES" dirty="0" err="1"/>
              <a:t>laudant</a:t>
            </a:r>
            <a:r>
              <a:rPr lang="es-ES" dirty="0"/>
              <a:t> ut </a:t>
            </a:r>
            <a:r>
              <a:rPr lang="es-ES" dirty="0" err="1"/>
              <a:t>eatur</a:t>
            </a:r>
            <a:r>
              <a:rPr lang="es-ES" dirty="0"/>
              <a:t>?</a:t>
            </a:r>
            <a:br>
              <a:rPr lang="es-ES" dirty="0"/>
            </a:br>
            <a:r>
              <a:rPr lang="es-ES" dirty="0" err="1"/>
              <a:t>Ommos</a:t>
            </a:r>
            <a:r>
              <a:rPr lang="es-ES" dirty="0"/>
              <a:t> </a:t>
            </a:r>
            <a:r>
              <a:rPr lang="es-ES" dirty="0" err="1"/>
              <a:t>num</a:t>
            </a:r>
            <a:r>
              <a:rPr lang="es-ES" dirty="0"/>
              <a:t> ad </a:t>
            </a:r>
            <a:r>
              <a:rPr lang="es-ES" dirty="0" err="1"/>
              <a:t>est</a:t>
            </a:r>
            <a:r>
              <a:rPr lang="es-ES" dirty="0"/>
              <a:t> </a:t>
            </a:r>
            <a:r>
              <a:rPr lang="es-ES" dirty="0" err="1"/>
              <a:t>ilitatur</a:t>
            </a:r>
            <a:r>
              <a:rPr lang="es-ES" dirty="0"/>
              <a:t> </a:t>
            </a:r>
            <a:r>
              <a:rPr lang="es-ES" dirty="0" err="1"/>
              <a:t>sitiam</a:t>
            </a:r>
            <a:r>
              <a:rPr lang="es-ES" dirty="0"/>
              <a:t> </a:t>
            </a:r>
            <a:r>
              <a:rPr lang="es-ES" dirty="0" err="1"/>
              <a:t>fugiamet</a:t>
            </a:r>
            <a:r>
              <a:rPr lang="es-ES" dirty="0"/>
              <a:t> </a:t>
            </a:r>
            <a:r>
              <a:rPr lang="es-ES" dirty="0" err="1"/>
              <a:t>dipsant</a:t>
            </a:r>
            <a:r>
              <a:rPr lang="es-ES" dirty="0"/>
              <a:t> </a:t>
            </a:r>
            <a:r>
              <a:rPr lang="es-ES" dirty="0" err="1"/>
              <a:t>incime</a:t>
            </a:r>
            <a:r>
              <a:rPr lang="es-ES" dirty="0"/>
              <a:t> </a:t>
            </a:r>
            <a:r>
              <a:rPr lang="es-ES" dirty="0" err="1"/>
              <a:t>voluptibus</a:t>
            </a:r>
            <a:r>
              <a:rPr lang="es-ES" dirty="0"/>
              <a:t> </a:t>
            </a:r>
            <a:r>
              <a:rPr lang="es-ES" dirty="0" err="1"/>
              <a:t>eumquo</a:t>
            </a:r>
            <a:r>
              <a:rPr lang="es-ES" dirty="0"/>
              <a:t> et </a:t>
            </a:r>
            <a:r>
              <a:rPr lang="es-ES" dirty="0" err="1"/>
              <a:t>elibusa</a:t>
            </a:r>
            <a:r>
              <a:rPr lang="es-ES" dirty="0"/>
              <a:t> </a:t>
            </a:r>
            <a:r>
              <a:rPr lang="es-ES" dirty="0" err="1"/>
              <a:t>consed</a:t>
            </a:r>
            <a:r>
              <a:rPr lang="es-ES" dirty="0"/>
              <a:t> </a:t>
            </a:r>
            <a:r>
              <a:rPr lang="es-ES" dirty="0" err="1"/>
              <a:t>quam</a:t>
            </a:r>
            <a:r>
              <a:rPr lang="es-ES" dirty="0"/>
              <a:t>, </a:t>
            </a:r>
            <a:r>
              <a:rPr lang="es-ES" dirty="0" err="1"/>
              <a:t>tecesciis</a:t>
            </a:r>
            <a:r>
              <a:rPr lang="es-ES" dirty="0"/>
              <a:t> </a:t>
            </a:r>
            <a:r>
              <a:rPr lang="es-ES" dirty="0" err="1"/>
              <a:t>velignimus</a:t>
            </a:r>
            <a:r>
              <a:rPr lang="es-ES" dirty="0"/>
              <a:t>, </a:t>
            </a:r>
            <a:r>
              <a:rPr lang="es-ES" dirty="0" err="1"/>
              <a:t>exped</a:t>
            </a:r>
            <a:r>
              <a:rPr lang="es-ES" dirty="0"/>
              <a:t> </a:t>
            </a:r>
            <a:r>
              <a:rPr lang="es-ES" dirty="0" err="1"/>
              <a:t>ma</a:t>
            </a:r>
            <a:r>
              <a:rPr lang="es-ES" dirty="0"/>
              <a:t> con </a:t>
            </a:r>
            <a:r>
              <a:rPr lang="es-ES" dirty="0" err="1"/>
              <a:t>nis</a:t>
            </a:r>
            <a:r>
              <a:rPr lang="es-ES" dirty="0"/>
              <a:t> dolor sunt opta qui </a:t>
            </a:r>
            <a:r>
              <a:rPr lang="es-ES" dirty="0" err="1"/>
              <a:t>bero</a:t>
            </a:r>
            <a:r>
              <a:rPr lang="es-ES" dirty="0"/>
              <a:t> con </a:t>
            </a:r>
            <a:r>
              <a:rPr lang="es-ES" dirty="0" err="1"/>
              <a:t>porum</a:t>
            </a:r>
            <a:r>
              <a:rPr lang="es-ES" dirty="0"/>
              <a:t> </a:t>
            </a:r>
            <a:r>
              <a:rPr lang="es-ES" dirty="0" err="1"/>
              <a:t>delique</a:t>
            </a:r>
            <a:r>
              <a:rPr lang="es-ES" dirty="0"/>
              <a:t> </a:t>
            </a:r>
            <a:r>
              <a:rPr lang="es-ES" dirty="0" err="1"/>
              <a:t>cus</a:t>
            </a:r>
            <a:r>
              <a:rPr lang="es-ES" dirty="0"/>
              <a:t> et </a:t>
            </a:r>
            <a:r>
              <a:rPr lang="es-ES" dirty="0" err="1"/>
              <a:t>et</a:t>
            </a:r>
            <a:r>
              <a:rPr lang="es-ES" dirty="0"/>
              <a:t> </a:t>
            </a:r>
            <a:r>
              <a:rPr lang="es-ES" dirty="0" err="1"/>
              <a:t>voloribus</a:t>
            </a:r>
            <a:r>
              <a:rPr lang="es-ES" dirty="0"/>
              <a:t> </a:t>
            </a:r>
            <a:r>
              <a:rPr lang="es-ES" dirty="0" err="1"/>
              <a:t>expella</a:t>
            </a:r>
            <a:r>
              <a:rPr lang="es-ES" dirty="0"/>
              <a:t> </a:t>
            </a:r>
            <a:r>
              <a:rPr lang="es-ES" dirty="0" err="1"/>
              <a:t>borepe</a:t>
            </a:r>
            <a:r>
              <a:rPr lang="es-ES" dirty="0"/>
              <a:t> </a:t>
            </a:r>
            <a:r>
              <a:rPr lang="es-ES" dirty="0" err="1"/>
              <a:t>ped</a:t>
            </a:r>
            <a:r>
              <a:rPr lang="es-ES" dirty="0"/>
              <a:t> </a:t>
            </a:r>
            <a:r>
              <a:rPr lang="es-ES" dirty="0" err="1"/>
              <a:t>eum</a:t>
            </a:r>
            <a:r>
              <a:rPr lang="es-ES" dirty="0"/>
              <a:t> </a:t>
            </a:r>
            <a:r>
              <a:rPr lang="es-ES" dirty="0" err="1"/>
              <a:t>endios</a:t>
            </a:r>
            <a:r>
              <a:rPr lang="es-ES" dirty="0"/>
              <a:t> </a:t>
            </a:r>
            <a:r>
              <a:rPr lang="es-ES" dirty="0" err="1"/>
              <a:t>exerat</a:t>
            </a:r>
            <a:r>
              <a:rPr lang="es-ES" dirty="0"/>
              <a:t> </a:t>
            </a:r>
            <a:r>
              <a:rPr lang="es-ES" dirty="0" err="1"/>
              <a:t>debiti</a:t>
            </a:r>
            <a:r>
              <a:rPr lang="es-ES" dirty="0"/>
              <a:t> </a:t>
            </a:r>
            <a:r>
              <a:rPr lang="es-ES" dirty="0" err="1"/>
              <a:t>doluptatur</a:t>
            </a:r>
            <a:r>
              <a:rPr lang="es-ES" dirty="0"/>
              <a:t>, que dicto </a:t>
            </a:r>
            <a:r>
              <a:rPr lang="es-ES" dirty="0" err="1"/>
              <a:t>consecume</a:t>
            </a:r>
            <a:r>
              <a:rPr lang="es-ES" dirty="0"/>
              <a:t> re, </a:t>
            </a:r>
            <a:r>
              <a:rPr lang="es-ES" dirty="0" err="1"/>
              <a:t>nusam</a:t>
            </a:r>
            <a:r>
              <a:rPr lang="es-ES" dirty="0"/>
              <a:t> et </a:t>
            </a:r>
            <a:r>
              <a:rPr lang="es-ES" dirty="0" err="1"/>
              <a:t>videllu</a:t>
            </a:r>
            <a:r>
              <a:rPr lang="es-ES" dirty="0"/>
              <a:t> </a:t>
            </a:r>
            <a:r>
              <a:rPr lang="es-ES" dirty="0" err="1"/>
              <a:t>picient</a:t>
            </a:r>
            <a:r>
              <a:rPr lang="es-ES" dirty="0"/>
              <a:t> </a:t>
            </a:r>
            <a:r>
              <a:rPr lang="es-ES" dirty="0" err="1"/>
              <a:t>iasperc</a:t>
            </a:r>
            <a:r>
              <a:rPr lang="es-ES" dirty="0"/>
              <a:t> </a:t>
            </a:r>
            <a:r>
              <a:rPr lang="es-ES" dirty="0" err="1"/>
              <a:t>hitatur</a:t>
            </a:r>
            <a:r>
              <a:rPr lang="es-ES" dirty="0"/>
              <a:t> </a:t>
            </a:r>
            <a:r>
              <a:rPr lang="es-ES" dirty="0" err="1"/>
              <a:t>ectibus</a:t>
            </a:r>
            <a:r>
              <a:rPr lang="es-ES" dirty="0"/>
              <a:t> </a:t>
            </a:r>
            <a:r>
              <a:rPr lang="es-ES" dirty="0" err="1"/>
              <a:t>eatenih</a:t>
            </a:r>
            <a:r>
              <a:rPr lang="es-ES" dirty="0"/>
              <a:t> </a:t>
            </a:r>
            <a:r>
              <a:rPr lang="es-ES" dirty="0" err="1"/>
              <a:t>iliquatibus</a:t>
            </a:r>
            <a:r>
              <a:rPr lang="es-ES" dirty="0"/>
              <a:t> </a:t>
            </a:r>
            <a:r>
              <a:rPr lang="es-ES" dirty="0" err="1"/>
              <a:t>volora</a:t>
            </a:r>
            <a:r>
              <a:rPr lang="es-ES" dirty="0"/>
              <a:t> </a:t>
            </a:r>
            <a:r>
              <a:rPr lang="es-ES" dirty="0" err="1"/>
              <a:t>vel</a:t>
            </a:r>
            <a:r>
              <a:rPr lang="es-ES" dirty="0"/>
              <a:t> </a:t>
            </a:r>
            <a:r>
              <a:rPr lang="es-ES" dirty="0" err="1"/>
              <a:t>earions</a:t>
            </a:r>
            <a:r>
              <a:rPr lang="es-ES" dirty="0"/>
              <a:t> </a:t>
            </a:r>
            <a:r>
              <a:rPr lang="es-ES" dirty="0" err="1"/>
              <a:t>equi</a:t>
            </a:r>
            <a:r>
              <a:rPr lang="es-ES" dirty="0"/>
              <a:t>. </a:t>
            </a:r>
            <a:br>
              <a:rPr lang="es-ES" dirty="0"/>
            </a:br>
            <a:r>
              <a:rPr lang="es-ES" dirty="0" err="1"/>
              <a:t>volorumqui</a:t>
            </a:r>
            <a:r>
              <a:rPr lang="es-ES" dirty="0"/>
              <a:t> con </a:t>
            </a:r>
            <a:r>
              <a:rPr lang="es-ES" dirty="0" err="1"/>
              <a:t>est</a:t>
            </a:r>
            <a:r>
              <a:rPr lang="es-ES" dirty="0"/>
              <a:t> </a:t>
            </a:r>
            <a:r>
              <a:rPr lang="es-ES" dirty="0" err="1"/>
              <a:t>rerferibus</a:t>
            </a:r>
            <a:r>
              <a:rPr lang="es-ES" dirty="0"/>
              <a:t> </a:t>
            </a:r>
            <a:r>
              <a:rPr lang="es-ES" dirty="0" err="1"/>
              <a:t>alit</a:t>
            </a:r>
            <a:r>
              <a:rPr lang="es-ES" dirty="0"/>
              <a:t> </a:t>
            </a:r>
            <a:r>
              <a:rPr lang="es-ES" dirty="0" err="1"/>
              <a:t>accabor</a:t>
            </a:r>
            <a:r>
              <a:rPr lang="es-ES" dirty="0"/>
              <a:t> </a:t>
            </a:r>
            <a:r>
              <a:rPr lang="es-ES" dirty="0" err="1"/>
              <a:t>itatem</a:t>
            </a:r>
            <a:r>
              <a:rPr lang="es-ES" dirty="0"/>
              <a:t> </a:t>
            </a:r>
            <a:r>
              <a:rPr lang="es-ES" dirty="0" err="1"/>
              <a:t>simolorio</a:t>
            </a:r>
            <a:r>
              <a:rPr lang="es-ES" dirty="0"/>
              <a:t> es </a:t>
            </a:r>
            <a:r>
              <a:rPr lang="es-ES" dirty="0" err="1"/>
              <a:t>etus</a:t>
            </a:r>
            <a:r>
              <a:rPr lang="es-ES" dirty="0"/>
              <a:t> </a:t>
            </a:r>
            <a:r>
              <a:rPr lang="es-ES" dirty="0" err="1"/>
              <a:t>esseque</a:t>
            </a:r>
            <a:r>
              <a:rPr lang="es-ES" dirty="0"/>
              <a:t> veles es </a:t>
            </a:r>
            <a:r>
              <a:rPr lang="es-ES" dirty="0" err="1"/>
              <a:t>dunt</a:t>
            </a:r>
            <a:r>
              <a:rPr lang="es-ES" dirty="0"/>
              <a:t> </a:t>
            </a:r>
            <a:r>
              <a:rPr lang="es-ES" dirty="0" err="1"/>
              <a:t>officta</a:t>
            </a:r>
            <a:r>
              <a:rPr lang="es-ES" dirty="0"/>
              <a:t> </a:t>
            </a:r>
            <a:r>
              <a:rPr lang="es-ES" dirty="0" err="1"/>
              <a:t>erupta</a:t>
            </a:r>
            <a:r>
              <a:rPr lang="es-ES" dirty="0"/>
              <a:t> </a:t>
            </a:r>
            <a:r>
              <a:rPr lang="es-ES" dirty="0" err="1"/>
              <a:t>ant</a:t>
            </a:r>
            <a:r>
              <a:rPr lang="es-ES" dirty="0"/>
              <a:t> </a:t>
            </a:r>
            <a:r>
              <a:rPr lang="es-ES" dirty="0" err="1"/>
              <a:t>omniment</a:t>
            </a:r>
            <a:r>
              <a:rPr lang="es-ES" dirty="0"/>
              <a:t> </a:t>
            </a:r>
            <a:r>
              <a:rPr lang="es-ES" dirty="0" err="1"/>
              <a:t>odi</a:t>
            </a:r>
            <a:r>
              <a:rPr lang="es-ES" dirty="0"/>
              <a:t> </a:t>
            </a:r>
            <a:r>
              <a:rPr lang="es-ES" dirty="0" err="1"/>
              <a:t>deria</a:t>
            </a:r>
            <a:r>
              <a:rPr lang="es-ES" dirty="0"/>
              <a:t> </a:t>
            </a:r>
            <a:r>
              <a:rPr lang="es-ES" dirty="0" err="1"/>
              <a:t>evelibuscia</a:t>
            </a:r>
            <a:r>
              <a:rPr lang="es-ES" dirty="0"/>
              <a:t> non re </a:t>
            </a:r>
            <a:r>
              <a:rPr lang="es-ES" dirty="0" err="1"/>
              <a:t>voleste</a:t>
            </a:r>
            <a:r>
              <a:rPr lang="es-ES" dirty="0"/>
              <a:t>.</a:t>
            </a:r>
          </a:p>
        </p:txBody>
      </p:sp>
      <p:sp>
        <p:nvSpPr>
          <p:cNvPr id="14" name="Marcador de texto 4">
            <a:extLst>
              <a:ext uri="{FF2B5EF4-FFF2-40B4-BE49-F238E27FC236}">
                <a16:creationId xmlns:a16="http://schemas.microsoft.com/office/drawing/2014/main" id="{11EAA480-88BC-4B4B-8411-1C08B9FF5394}"/>
              </a:ext>
            </a:extLst>
          </p:cNvPr>
          <p:cNvSpPr>
            <a:spLocks noGrp="1"/>
          </p:cNvSpPr>
          <p:nvPr>
            <p:ph type="body" sz="quarter" idx="18" hasCustomPrompt="1"/>
          </p:nvPr>
        </p:nvSpPr>
        <p:spPr>
          <a:xfrm>
            <a:off x="906463" y="2172974"/>
            <a:ext cx="5672137" cy="594092"/>
          </a:xfrm>
        </p:spPr>
        <p:txBody>
          <a:bodyPr lIns="0">
            <a:normAutofit/>
          </a:bodyPr>
          <a:lstStyle>
            <a:lvl1pPr marL="0" indent="0">
              <a:lnSpc>
                <a:spcPct val="100000"/>
              </a:lnSpc>
              <a:buNone/>
              <a:defRPr lang="es-ES" sz="2400" b="1" kern="1200" dirty="0">
                <a:solidFill>
                  <a:schemeClr val="bg1"/>
                </a:solidFill>
                <a:latin typeface="Century Gothic" panose="020B0502020202020204" pitchFamily="34" charset="0"/>
                <a:ea typeface="+mj-ea"/>
                <a:cs typeface="+mj-cs"/>
              </a:defRPr>
            </a:lvl1pPr>
          </a:lstStyle>
          <a:p>
            <a:r>
              <a:rPr lang="es-ES" sz="2400" dirty="0" err="1"/>
              <a:t>Aximinct</a:t>
            </a:r>
            <a:r>
              <a:rPr lang="es-ES" sz="2400" dirty="0"/>
              <a:t> </a:t>
            </a:r>
            <a:r>
              <a:rPr lang="es-ES" sz="2400" dirty="0" err="1"/>
              <a:t>emquibus</a:t>
            </a:r>
            <a:r>
              <a:rPr lang="es-ES" sz="2400" dirty="0"/>
              <a:t> et </a:t>
            </a:r>
            <a:r>
              <a:rPr lang="es-ES" sz="2400" dirty="0" err="1"/>
              <a:t>facium</a:t>
            </a:r>
            <a:r>
              <a:rPr lang="es-ES" sz="2400" dirty="0"/>
              <a:t> </a:t>
            </a:r>
            <a:r>
              <a:rPr lang="es-ES" sz="2400" dirty="0" err="1"/>
              <a:t>natur</a:t>
            </a:r>
            <a:endParaRPr lang="en-US" sz="2400" dirty="0"/>
          </a:p>
        </p:txBody>
      </p:sp>
      <p:pic>
        <p:nvPicPr>
          <p:cNvPr id="9" name="Gráfico 8">
            <a:extLst>
              <a:ext uri="{FF2B5EF4-FFF2-40B4-BE49-F238E27FC236}">
                <a16:creationId xmlns:a16="http://schemas.microsoft.com/office/drawing/2014/main" id="{1026A369-AC20-47D4-97D5-01CC5505B25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68972"/>
          <a:stretch/>
        </p:blipFill>
        <p:spPr>
          <a:xfrm>
            <a:off x="13723938" y="332974"/>
            <a:ext cx="434408" cy="385200"/>
          </a:xfrm>
          <a:prstGeom prst="rect">
            <a:avLst/>
          </a:prstGeom>
        </p:spPr>
      </p:pic>
    </p:spTree>
    <p:extLst>
      <p:ext uri="{BB962C8B-B14F-4D97-AF65-F5344CB8AC3E}">
        <p14:creationId xmlns:p14="http://schemas.microsoft.com/office/powerpoint/2010/main" val="31989111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co 04 rojo">
    <p:bg>
      <p:bgPr>
        <a:solidFill>
          <a:srgbClr val="FF3228"/>
        </a:solidFill>
        <a:effectLst/>
      </p:bgPr>
    </p:bg>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CECDC97-706A-4416-9EA1-C9FD7EDD00EB}"/>
              </a:ext>
            </a:extLst>
          </p:cNvPr>
          <p:cNvSpPr>
            <a:spLocks noGrp="1"/>
          </p:cNvSpPr>
          <p:nvPr>
            <p:ph type="sldNum" sz="quarter" idx="10"/>
          </p:nvPr>
        </p:nvSpPr>
        <p:spPr/>
        <p:txBody>
          <a:bodyPr/>
          <a:lstStyle>
            <a:lvl1pPr>
              <a:defRPr>
                <a:solidFill>
                  <a:schemeClr val="bg1"/>
                </a:solidFill>
              </a:defRPr>
            </a:lvl1pPr>
          </a:lstStyle>
          <a:p>
            <a:fld id="{B005B2D1-880E-4846-A216-7D6770BA1332}" type="slidenum">
              <a:rPr lang="es-ES" smtClean="0"/>
              <a:pPr/>
              <a:t>‹Nº›</a:t>
            </a:fld>
            <a:endParaRPr lang="es-ES" dirty="0"/>
          </a:p>
        </p:txBody>
      </p:sp>
      <p:sp>
        <p:nvSpPr>
          <p:cNvPr id="6" name="CuadroTexto 5">
            <a:extLst>
              <a:ext uri="{FF2B5EF4-FFF2-40B4-BE49-F238E27FC236}">
                <a16:creationId xmlns:a16="http://schemas.microsoft.com/office/drawing/2014/main" id="{A9B12B4E-C17A-41FB-86C3-4075B88FFB48}"/>
              </a:ext>
            </a:extLst>
          </p:cNvPr>
          <p:cNvSpPr txBox="1"/>
          <p:nvPr userDrawn="1"/>
        </p:nvSpPr>
        <p:spPr>
          <a:xfrm>
            <a:off x="432928" y="7772943"/>
            <a:ext cx="4043094" cy="24006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960" dirty="0">
                <a:solidFill>
                  <a:schemeClr val="bg1"/>
                </a:solidFill>
                <a:latin typeface="Century Gothic" panose="020B0502020202020204" pitchFamily="34" charset="0"/>
              </a:rPr>
              <a:t>© Copyright Universidad Europea. Todos los derechos reservados</a:t>
            </a:r>
            <a:endParaRPr lang="es-ES" dirty="0">
              <a:solidFill>
                <a:schemeClr val="bg1"/>
              </a:solidFill>
            </a:endParaRPr>
          </a:p>
        </p:txBody>
      </p:sp>
      <p:sp>
        <p:nvSpPr>
          <p:cNvPr id="12" name="Title 1">
            <a:extLst>
              <a:ext uri="{FF2B5EF4-FFF2-40B4-BE49-F238E27FC236}">
                <a16:creationId xmlns:a16="http://schemas.microsoft.com/office/drawing/2014/main" id="{5706FCFF-9E6C-4962-9DA8-44A85288D7A6}"/>
              </a:ext>
            </a:extLst>
          </p:cNvPr>
          <p:cNvSpPr>
            <a:spLocks noGrp="1"/>
          </p:cNvSpPr>
          <p:nvPr>
            <p:ph type="title" hasCustomPrompt="1"/>
          </p:nvPr>
        </p:nvSpPr>
        <p:spPr>
          <a:xfrm>
            <a:off x="906463" y="1182159"/>
            <a:ext cx="6561949" cy="703086"/>
          </a:xfrm>
        </p:spPr>
        <p:txBody>
          <a:bodyPr lIns="0" anchor="t">
            <a:noAutofit/>
          </a:bodyPr>
          <a:lstStyle>
            <a:lvl1pPr>
              <a:defRPr sz="4330">
                <a:solidFill>
                  <a:schemeClr val="bg1"/>
                </a:solidFill>
              </a:defRPr>
            </a:lvl1pPr>
          </a:lstStyle>
          <a:p>
            <a:r>
              <a:rPr lang="es-ES" dirty="0" err="1"/>
              <a:t>Lorem</a:t>
            </a:r>
            <a:r>
              <a:rPr lang="es-ES" dirty="0"/>
              <a:t> </a:t>
            </a:r>
            <a:r>
              <a:rPr lang="es-ES" dirty="0" err="1"/>
              <a:t>ipsum</a:t>
            </a:r>
            <a:r>
              <a:rPr lang="es-ES" dirty="0"/>
              <a:t> dolor </a:t>
            </a:r>
            <a:r>
              <a:rPr lang="es-ES" dirty="0" err="1"/>
              <a:t>sit</a:t>
            </a:r>
            <a:endParaRPr lang="en-US" dirty="0"/>
          </a:p>
        </p:txBody>
      </p:sp>
      <p:sp>
        <p:nvSpPr>
          <p:cNvPr id="13" name="Marcador de texto 17">
            <a:extLst>
              <a:ext uri="{FF2B5EF4-FFF2-40B4-BE49-F238E27FC236}">
                <a16:creationId xmlns:a16="http://schemas.microsoft.com/office/drawing/2014/main" id="{DF1CF610-0197-46DC-ACAA-C9E24DA42B44}"/>
              </a:ext>
            </a:extLst>
          </p:cNvPr>
          <p:cNvSpPr>
            <a:spLocks noGrp="1"/>
          </p:cNvSpPr>
          <p:nvPr>
            <p:ph type="body" sz="quarter" idx="17" hasCustomPrompt="1"/>
          </p:nvPr>
        </p:nvSpPr>
        <p:spPr>
          <a:xfrm>
            <a:off x="906463" y="2767066"/>
            <a:ext cx="8951912" cy="4551309"/>
          </a:xfrm>
        </p:spPr>
        <p:txBody>
          <a:bodyPr lIns="0">
            <a:noAutofit/>
          </a:bodyPr>
          <a:lstStyle>
            <a:lvl1pPr marL="0" indent="0">
              <a:lnSpc>
                <a:spcPts val="1700"/>
              </a:lnSpc>
              <a:spcBef>
                <a:spcPts val="900"/>
              </a:spcBef>
              <a:spcAft>
                <a:spcPts val="900"/>
              </a:spcAft>
              <a:buNone/>
              <a:defRPr sz="1440" b="0">
                <a:solidFill>
                  <a:schemeClr val="bg1"/>
                </a:solidFill>
              </a:defRPr>
            </a:lvl1pPr>
          </a:lstStyle>
          <a:p>
            <a:pPr lvl="0"/>
            <a:r>
              <a:rPr lang="es-ES" dirty="0" err="1"/>
              <a:t>Poribus</a:t>
            </a:r>
            <a:r>
              <a:rPr lang="es-ES" dirty="0"/>
              <a:t> </a:t>
            </a:r>
            <a:r>
              <a:rPr lang="es-ES" dirty="0" err="1"/>
              <a:t>reiciis</a:t>
            </a:r>
            <a:r>
              <a:rPr lang="es-ES" dirty="0"/>
              <a:t> </a:t>
            </a:r>
            <a:r>
              <a:rPr lang="es-ES" dirty="0" err="1"/>
              <a:t>conseque</a:t>
            </a:r>
            <a:r>
              <a:rPr lang="es-ES" dirty="0"/>
              <a:t> </a:t>
            </a:r>
            <a:r>
              <a:rPr lang="es-ES" dirty="0" err="1"/>
              <a:t>conempo</a:t>
            </a:r>
            <a:r>
              <a:rPr lang="es-ES" dirty="0"/>
              <a:t> </a:t>
            </a:r>
            <a:r>
              <a:rPr lang="es-ES" dirty="0" err="1"/>
              <a:t>ribusam</a:t>
            </a:r>
            <a:r>
              <a:rPr lang="es-ES" dirty="0"/>
              <a:t> </a:t>
            </a:r>
            <a:r>
              <a:rPr lang="es-ES" dirty="0" err="1"/>
              <a:t>enimincil</a:t>
            </a:r>
            <a:r>
              <a:rPr lang="es-ES" dirty="0"/>
              <a:t> </a:t>
            </a:r>
            <a:r>
              <a:rPr lang="es-ES" dirty="0" err="1"/>
              <a:t>molupta</a:t>
            </a:r>
            <a:r>
              <a:rPr lang="es-ES" dirty="0"/>
              <a:t> </a:t>
            </a:r>
            <a:r>
              <a:rPr lang="es-ES" dirty="0" err="1"/>
              <a:t>tiatesed</a:t>
            </a:r>
            <a:r>
              <a:rPr lang="es-ES" dirty="0"/>
              <a:t> qui </a:t>
            </a:r>
            <a:r>
              <a:rPr lang="es-ES" dirty="0" err="1"/>
              <a:t>sit</a:t>
            </a:r>
            <a:r>
              <a:rPr lang="es-ES" dirty="0"/>
              <a:t> </a:t>
            </a:r>
            <a:r>
              <a:rPr lang="es-ES" dirty="0" err="1"/>
              <a:t>aut</a:t>
            </a:r>
            <a:r>
              <a:rPr lang="es-ES" dirty="0"/>
              <a:t> </a:t>
            </a:r>
            <a:r>
              <a:rPr lang="es-ES" dirty="0" err="1"/>
              <a:t>harit</a:t>
            </a:r>
            <a:r>
              <a:rPr lang="es-ES" dirty="0"/>
              <a:t>, </a:t>
            </a:r>
            <a:r>
              <a:rPr lang="es-ES" dirty="0" err="1"/>
              <a:t>quoditat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 </a:t>
            </a:r>
            <a:r>
              <a:rPr lang="es-ES" dirty="0" err="1"/>
              <a:t>estemqu</a:t>
            </a:r>
            <a:r>
              <a:rPr lang="es-ES" dirty="0"/>
              <a:t> </a:t>
            </a:r>
            <a:r>
              <a:rPr lang="es-ES" dirty="0" err="1"/>
              <a:t>idundam</a:t>
            </a:r>
            <a:r>
              <a:rPr lang="es-ES" dirty="0"/>
              <a:t> qui </a:t>
            </a:r>
            <a:r>
              <a:rPr lang="es-ES" dirty="0" err="1"/>
              <a:t>alitiis</a:t>
            </a:r>
            <a:r>
              <a:rPr lang="es-ES" dirty="0"/>
              <a:t> sitia quo </a:t>
            </a:r>
            <a:r>
              <a:rPr lang="es-ES" dirty="0" err="1"/>
              <a:t>totationsedi</a:t>
            </a:r>
            <a:r>
              <a:rPr lang="es-ES" dirty="0"/>
              <a:t> </a:t>
            </a:r>
            <a:r>
              <a:rPr lang="es-ES" dirty="0" err="1"/>
              <a:t>dolorpor</a:t>
            </a:r>
            <a:r>
              <a:rPr lang="es-ES" dirty="0"/>
              <a:t> </a:t>
            </a:r>
            <a:r>
              <a:rPr lang="es-ES" dirty="0" err="1"/>
              <a:t>samus</a:t>
            </a:r>
            <a:r>
              <a:rPr lang="es-ES" dirty="0"/>
              <a:t> am, </a:t>
            </a:r>
            <a:r>
              <a:rPr lang="es-ES" dirty="0" err="1"/>
              <a:t>ullabore</a:t>
            </a:r>
            <a:r>
              <a:rPr lang="es-ES" dirty="0"/>
              <a:t> </a:t>
            </a:r>
            <a:r>
              <a:rPr lang="es-ES" dirty="0" err="1"/>
              <a:t>nihicipsusa</a:t>
            </a:r>
            <a:r>
              <a:rPr lang="es-ES" dirty="0"/>
              <a:t> </a:t>
            </a:r>
            <a:r>
              <a:rPr lang="es-ES" dirty="0" err="1"/>
              <a:t>conse</a:t>
            </a:r>
            <a:r>
              <a:rPr lang="es-ES" dirty="0"/>
              <a:t> </a:t>
            </a:r>
            <a:r>
              <a:rPr lang="es-ES" dirty="0" err="1"/>
              <a:t>conet</a:t>
            </a:r>
            <a:r>
              <a:rPr lang="es-ES" dirty="0"/>
              <a:t> </a:t>
            </a:r>
            <a:r>
              <a:rPr lang="es-ES" dirty="0" err="1"/>
              <a:t>quuntin</a:t>
            </a:r>
            <a:r>
              <a:rPr lang="es-ES" dirty="0"/>
              <a:t> </a:t>
            </a:r>
            <a:r>
              <a:rPr lang="es-ES" dirty="0" err="1"/>
              <a:t>ullabor</a:t>
            </a:r>
            <a:r>
              <a:rPr lang="es-ES" dirty="0"/>
              <a:t> </a:t>
            </a:r>
            <a:r>
              <a:rPr lang="es-ES" dirty="0" err="1"/>
              <a:t>ionsequos</a:t>
            </a:r>
            <a:r>
              <a:rPr lang="es-ES" dirty="0"/>
              <a:t> es </a:t>
            </a:r>
            <a:r>
              <a:rPr lang="es-ES" dirty="0" err="1"/>
              <a:t>aut</a:t>
            </a:r>
            <a:r>
              <a:rPr lang="es-ES" dirty="0"/>
              <a:t> </a:t>
            </a:r>
            <a:r>
              <a:rPr lang="es-ES" dirty="0" err="1"/>
              <a:t>moloreptur</a:t>
            </a:r>
            <a:r>
              <a:rPr lang="es-ES" dirty="0"/>
              <a:t> </a:t>
            </a:r>
            <a:r>
              <a:rPr lang="es-ES" dirty="0" err="1"/>
              <a:t>molorep</a:t>
            </a:r>
            <a:r>
              <a:rPr lang="es-ES" dirty="0"/>
              <a:t> </a:t>
            </a:r>
            <a:r>
              <a:rPr lang="es-ES" dirty="0" err="1"/>
              <a:t>erspica</a:t>
            </a:r>
            <a:r>
              <a:rPr lang="es-ES" dirty="0"/>
              <a:t> </a:t>
            </a:r>
            <a:r>
              <a:rPr lang="es-ES" dirty="0" err="1"/>
              <a:t>tiossin</a:t>
            </a:r>
            <a:r>
              <a:rPr lang="es-ES" dirty="0"/>
              <a:t> </a:t>
            </a:r>
            <a:r>
              <a:rPr lang="es-ES" dirty="0" err="1"/>
              <a:t>vendae</a:t>
            </a:r>
            <a:r>
              <a:rPr lang="es-ES" dirty="0"/>
              <a:t> dolor as dolo </a:t>
            </a:r>
            <a:r>
              <a:rPr lang="es-ES" dirty="0" err="1"/>
              <a:t>consendit</a:t>
            </a:r>
            <a:r>
              <a:rPr lang="es-ES" dirty="0"/>
              <a:t>.</a:t>
            </a:r>
          </a:p>
          <a:p>
            <a:pPr lvl="0"/>
            <a:r>
              <a:rPr lang="es-ES" dirty="0" err="1"/>
              <a:t>Arupiet</a:t>
            </a:r>
            <a:r>
              <a:rPr lang="es-ES" dirty="0"/>
              <a:t> </a:t>
            </a:r>
            <a:r>
              <a:rPr lang="es-ES" dirty="0" err="1"/>
              <a:t>autest</a:t>
            </a:r>
            <a:r>
              <a:rPr lang="es-ES" dirty="0"/>
              <a:t> </a:t>
            </a:r>
            <a:r>
              <a:rPr lang="es-ES" dirty="0" err="1"/>
              <a:t>ent</a:t>
            </a:r>
            <a:r>
              <a:rPr lang="es-ES" dirty="0"/>
              <a:t> </a:t>
            </a:r>
            <a:r>
              <a:rPr lang="es-ES" dirty="0" err="1"/>
              <a:t>laudant</a:t>
            </a:r>
            <a:r>
              <a:rPr lang="es-ES" dirty="0"/>
              <a:t> ut </a:t>
            </a:r>
            <a:r>
              <a:rPr lang="es-ES" dirty="0" err="1"/>
              <a:t>eatur</a:t>
            </a:r>
            <a:r>
              <a:rPr lang="es-ES" dirty="0"/>
              <a:t>?</a:t>
            </a:r>
            <a:br>
              <a:rPr lang="es-ES" dirty="0"/>
            </a:br>
            <a:r>
              <a:rPr lang="es-ES" dirty="0" err="1"/>
              <a:t>Ehenima</a:t>
            </a:r>
            <a:r>
              <a:rPr lang="es-ES" dirty="0"/>
              <a:t> </a:t>
            </a:r>
            <a:r>
              <a:rPr lang="es-ES" dirty="0" err="1"/>
              <a:t>gniatis</a:t>
            </a:r>
            <a:r>
              <a:rPr lang="es-ES" dirty="0"/>
              <a:t> </a:t>
            </a:r>
            <a:r>
              <a:rPr lang="es-ES" dirty="0" err="1"/>
              <a:t>nus</a:t>
            </a:r>
            <a:r>
              <a:rPr lang="es-ES" dirty="0"/>
              <a:t> </a:t>
            </a:r>
            <a:r>
              <a:rPr lang="es-ES" dirty="0" err="1"/>
              <a:t>reped</a:t>
            </a:r>
            <a:r>
              <a:rPr lang="es-ES" dirty="0"/>
              <a:t> </a:t>
            </a:r>
            <a:r>
              <a:rPr lang="es-ES" dirty="0" err="1"/>
              <a:t>mint</a:t>
            </a:r>
            <a:r>
              <a:rPr lang="es-ES" dirty="0"/>
              <a:t> a </a:t>
            </a:r>
            <a:r>
              <a:rPr lang="es-ES" dirty="0" err="1"/>
              <a:t>velit</a:t>
            </a:r>
            <a:r>
              <a:rPr lang="es-ES" dirty="0"/>
              <a:t> </a:t>
            </a:r>
            <a:r>
              <a:rPr lang="es-ES" dirty="0" err="1"/>
              <a:t>aut</a:t>
            </a:r>
            <a:r>
              <a:rPr lang="es-ES" dirty="0"/>
              <a:t> </a:t>
            </a:r>
            <a:r>
              <a:rPr lang="es-ES" dirty="0" err="1"/>
              <a:t>est</a:t>
            </a:r>
            <a:r>
              <a:rPr lang="es-ES" dirty="0"/>
              <a:t>, </a:t>
            </a:r>
            <a:r>
              <a:rPr lang="es-ES" dirty="0" err="1"/>
              <a:t>cusdae</a:t>
            </a:r>
            <a:r>
              <a:rPr lang="es-ES" dirty="0"/>
              <a:t> </a:t>
            </a:r>
            <a:r>
              <a:rPr lang="es-ES" dirty="0" err="1"/>
              <a:t>etur</a:t>
            </a:r>
            <a:r>
              <a:rPr lang="es-ES" dirty="0"/>
              <a:t> </a:t>
            </a:r>
            <a:r>
              <a:rPr lang="es-ES" dirty="0" err="1"/>
              <a:t>apic</a:t>
            </a:r>
            <a:r>
              <a:rPr lang="es-ES" dirty="0"/>
              <a:t> </a:t>
            </a:r>
            <a:r>
              <a:rPr lang="es-ES" dirty="0" err="1"/>
              <a:t>to</a:t>
            </a:r>
            <a:r>
              <a:rPr lang="es-ES" dirty="0"/>
              <a:t> </a:t>
            </a:r>
            <a:r>
              <a:rPr lang="es-ES" dirty="0" err="1"/>
              <a:t>testi</a:t>
            </a:r>
            <a:r>
              <a:rPr lang="es-ES" dirty="0"/>
              <a:t> sed este </a:t>
            </a:r>
            <a:r>
              <a:rPr lang="es-ES" dirty="0" err="1"/>
              <a:t>eum</a:t>
            </a:r>
            <a:r>
              <a:rPr lang="es-ES" dirty="0"/>
              <a:t> fuga. </a:t>
            </a:r>
            <a:r>
              <a:rPr lang="es-ES" dirty="0" err="1"/>
              <a:t>Lenet</a:t>
            </a:r>
            <a:r>
              <a:rPr lang="es-ES" dirty="0"/>
              <a:t> et </a:t>
            </a:r>
            <a:r>
              <a:rPr lang="es-ES" dirty="0" err="1"/>
              <a:t>laborerum</a:t>
            </a:r>
            <a:r>
              <a:rPr lang="es-ES" dirty="0"/>
              <a:t> </a:t>
            </a:r>
            <a:r>
              <a:rPr lang="es-ES" dirty="0" err="1"/>
              <a:t>aut</a:t>
            </a:r>
            <a:r>
              <a:rPr lang="es-ES" dirty="0"/>
              <a:t> </a:t>
            </a:r>
            <a:r>
              <a:rPr lang="es-ES" dirty="0" err="1"/>
              <a:t>quamus</a:t>
            </a:r>
            <a:r>
              <a:rPr lang="es-ES" dirty="0"/>
              <a:t> </a:t>
            </a:r>
            <a:r>
              <a:rPr lang="es-ES" dirty="0" err="1"/>
              <a:t>sinventio</a:t>
            </a:r>
            <a:r>
              <a:rPr lang="es-ES" dirty="0"/>
              <a:t> </a:t>
            </a:r>
            <a:r>
              <a:rPr lang="es-ES" dirty="0" err="1"/>
              <a:t>molentur</a:t>
            </a:r>
            <a:r>
              <a:rPr lang="es-ES" dirty="0"/>
              <a:t> </a:t>
            </a:r>
            <a:r>
              <a:rPr lang="es-ES" dirty="0" err="1"/>
              <a:t>maio</a:t>
            </a:r>
            <a:r>
              <a:rPr lang="es-ES" dirty="0"/>
              <a:t> </a:t>
            </a:r>
            <a:r>
              <a:rPr lang="es-ES" dirty="0" err="1"/>
              <a:t>bernam</a:t>
            </a:r>
            <a:r>
              <a:rPr lang="es-ES" dirty="0"/>
              <a:t> </a:t>
            </a:r>
            <a:r>
              <a:rPr lang="es-ES" dirty="0" err="1"/>
              <a:t>dollandel</a:t>
            </a:r>
            <a:r>
              <a:rPr lang="es-ES" dirty="0"/>
              <a:t> </a:t>
            </a:r>
            <a:r>
              <a:rPr lang="es-ES" dirty="0" err="1"/>
              <a:t>experovit</a:t>
            </a:r>
            <a:r>
              <a:rPr lang="es-ES" dirty="0"/>
              <a:t>, </a:t>
            </a:r>
            <a:r>
              <a:rPr lang="es-ES" dirty="0" err="1"/>
              <a:t>odictatum</a:t>
            </a:r>
            <a:r>
              <a:rPr lang="es-ES" dirty="0"/>
              <a:t> re </a:t>
            </a:r>
            <a:r>
              <a:rPr lang="es-ES" dirty="0" err="1"/>
              <a:t>accus</a:t>
            </a:r>
            <a:r>
              <a:rPr lang="es-ES" dirty="0"/>
              <a:t> </a:t>
            </a:r>
            <a:r>
              <a:rPr lang="es-ES" dirty="0" err="1"/>
              <a:t>dolorruptium</a:t>
            </a:r>
            <a:r>
              <a:rPr lang="es-ES" dirty="0"/>
              <a:t> </a:t>
            </a:r>
            <a:r>
              <a:rPr lang="es-ES" dirty="0" err="1"/>
              <a:t>vel</a:t>
            </a:r>
            <a:r>
              <a:rPr lang="es-ES" dirty="0"/>
              <a:t> </a:t>
            </a:r>
            <a:r>
              <a:rPr lang="es-ES" dirty="0" err="1"/>
              <a:t>ma</a:t>
            </a:r>
            <a:r>
              <a:rPr lang="es-ES" dirty="0"/>
              <a:t> </a:t>
            </a:r>
            <a:r>
              <a:rPr lang="es-ES" dirty="0" err="1"/>
              <a:t>cus</a:t>
            </a:r>
            <a:r>
              <a:rPr lang="es-ES" dirty="0"/>
              <a:t>.</a:t>
            </a:r>
          </a:p>
          <a:p>
            <a:pPr lvl="0"/>
            <a:r>
              <a:rPr lang="es-ES" dirty="0" err="1"/>
              <a:t>Arupiet</a:t>
            </a:r>
            <a:r>
              <a:rPr lang="es-ES" dirty="0"/>
              <a:t> </a:t>
            </a:r>
            <a:r>
              <a:rPr lang="es-ES" dirty="0" err="1"/>
              <a:t>autest</a:t>
            </a:r>
            <a:r>
              <a:rPr lang="es-ES" dirty="0"/>
              <a:t> </a:t>
            </a:r>
            <a:r>
              <a:rPr lang="es-ES" dirty="0" err="1"/>
              <a:t>ent</a:t>
            </a:r>
            <a:r>
              <a:rPr lang="es-ES" dirty="0"/>
              <a:t> </a:t>
            </a:r>
            <a:r>
              <a:rPr lang="es-ES" dirty="0" err="1"/>
              <a:t>laudant</a:t>
            </a:r>
            <a:r>
              <a:rPr lang="es-ES" dirty="0"/>
              <a:t> ut </a:t>
            </a:r>
            <a:r>
              <a:rPr lang="es-ES" dirty="0" err="1"/>
              <a:t>eatur</a:t>
            </a:r>
            <a:r>
              <a:rPr lang="es-ES" dirty="0"/>
              <a:t>?</a:t>
            </a:r>
            <a:br>
              <a:rPr lang="es-ES" dirty="0"/>
            </a:br>
            <a:r>
              <a:rPr lang="es-ES" dirty="0" err="1"/>
              <a:t>Ommos</a:t>
            </a:r>
            <a:r>
              <a:rPr lang="es-ES" dirty="0"/>
              <a:t> </a:t>
            </a:r>
            <a:r>
              <a:rPr lang="es-ES" dirty="0" err="1"/>
              <a:t>num</a:t>
            </a:r>
            <a:r>
              <a:rPr lang="es-ES" dirty="0"/>
              <a:t> ad </a:t>
            </a:r>
            <a:r>
              <a:rPr lang="es-ES" dirty="0" err="1"/>
              <a:t>est</a:t>
            </a:r>
            <a:r>
              <a:rPr lang="es-ES" dirty="0"/>
              <a:t> </a:t>
            </a:r>
            <a:r>
              <a:rPr lang="es-ES" dirty="0" err="1"/>
              <a:t>ilitatur</a:t>
            </a:r>
            <a:r>
              <a:rPr lang="es-ES" dirty="0"/>
              <a:t> </a:t>
            </a:r>
            <a:r>
              <a:rPr lang="es-ES" dirty="0" err="1"/>
              <a:t>sitiam</a:t>
            </a:r>
            <a:r>
              <a:rPr lang="es-ES" dirty="0"/>
              <a:t> </a:t>
            </a:r>
            <a:r>
              <a:rPr lang="es-ES" dirty="0" err="1"/>
              <a:t>fugiamet</a:t>
            </a:r>
            <a:r>
              <a:rPr lang="es-ES" dirty="0"/>
              <a:t> </a:t>
            </a:r>
            <a:r>
              <a:rPr lang="es-ES" dirty="0" err="1"/>
              <a:t>dipsant</a:t>
            </a:r>
            <a:r>
              <a:rPr lang="es-ES" dirty="0"/>
              <a:t> </a:t>
            </a:r>
            <a:r>
              <a:rPr lang="es-ES" dirty="0" err="1"/>
              <a:t>incime</a:t>
            </a:r>
            <a:r>
              <a:rPr lang="es-ES" dirty="0"/>
              <a:t> </a:t>
            </a:r>
            <a:r>
              <a:rPr lang="es-ES" dirty="0" err="1"/>
              <a:t>voluptibus</a:t>
            </a:r>
            <a:r>
              <a:rPr lang="es-ES" dirty="0"/>
              <a:t> </a:t>
            </a:r>
            <a:r>
              <a:rPr lang="es-ES" dirty="0" err="1"/>
              <a:t>eumquo</a:t>
            </a:r>
            <a:r>
              <a:rPr lang="es-ES" dirty="0"/>
              <a:t> et </a:t>
            </a:r>
            <a:r>
              <a:rPr lang="es-ES" dirty="0" err="1"/>
              <a:t>elibusa</a:t>
            </a:r>
            <a:r>
              <a:rPr lang="es-ES" dirty="0"/>
              <a:t> </a:t>
            </a:r>
            <a:r>
              <a:rPr lang="es-ES" dirty="0" err="1"/>
              <a:t>consed</a:t>
            </a:r>
            <a:r>
              <a:rPr lang="es-ES" dirty="0"/>
              <a:t> </a:t>
            </a:r>
            <a:r>
              <a:rPr lang="es-ES" dirty="0" err="1"/>
              <a:t>quam</a:t>
            </a:r>
            <a:r>
              <a:rPr lang="es-ES" dirty="0"/>
              <a:t>, </a:t>
            </a:r>
            <a:r>
              <a:rPr lang="es-ES" dirty="0" err="1"/>
              <a:t>tecesciis</a:t>
            </a:r>
            <a:r>
              <a:rPr lang="es-ES" dirty="0"/>
              <a:t> </a:t>
            </a:r>
            <a:r>
              <a:rPr lang="es-ES" dirty="0" err="1"/>
              <a:t>velignimus</a:t>
            </a:r>
            <a:r>
              <a:rPr lang="es-ES" dirty="0"/>
              <a:t>, </a:t>
            </a:r>
            <a:r>
              <a:rPr lang="es-ES" dirty="0" err="1"/>
              <a:t>exped</a:t>
            </a:r>
            <a:r>
              <a:rPr lang="es-ES" dirty="0"/>
              <a:t> </a:t>
            </a:r>
            <a:r>
              <a:rPr lang="es-ES" dirty="0" err="1"/>
              <a:t>ma</a:t>
            </a:r>
            <a:r>
              <a:rPr lang="es-ES" dirty="0"/>
              <a:t> con </a:t>
            </a:r>
            <a:r>
              <a:rPr lang="es-ES" dirty="0" err="1"/>
              <a:t>nis</a:t>
            </a:r>
            <a:r>
              <a:rPr lang="es-ES" dirty="0"/>
              <a:t> dolor sunt opta qui </a:t>
            </a:r>
            <a:r>
              <a:rPr lang="es-ES" dirty="0" err="1"/>
              <a:t>bero</a:t>
            </a:r>
            <a:r>
              <a:rPr lang="es-ES" dirty="0"/>
              <a:t> con </a:t>
            </a:r>
            <a:r>
              <a:rPr lang="es-ES" dirty="0" err="1"/>
              <a:t>porum</a:t>
            </a:r>
            <a:r>
              <a:rPr lang="es-ES" dirty="0"/>
              <a:t> </a:t>
            </a:r>
            <a:r>
              <a:rPr lang="es-ES" dirty="0" err="1"/>
              <a:t>delique</a:t>
            </a:r>
            <a:r>
              <a:rPr lang="es-ES" dirty="0"/>
              <a:t> </a:t>
            </a:r>
            <a:r>
              <a:rPr lang="es-ES" dirty="0" err="1"/>
              <a:t>cus</a:t>
            </a:r>
            <a:r>
              <a:rPr lang="es-ES" dirty="0"/>
              <a:t> et </a:t>
            </a:r>
            <a:r>
              <a:rPr lang="es-ES" dirty="0" err="1"/>
              <a:t>et</a:t>
            </a:r>
            <a:r>
              <a:rPr lang="es-ES" dirty="0"/>
              <a:t> </a:t>
            </a:r>
            <a:r>
              <a:rPr lang="es-ES" dirty="0" err="1"/>
              <a:t>voloribus</a:t>
            </a:r>
            <a:r>
              <a:rPr lang="es-ES" dirty="0"/>
              <a:t> </a:t>
            </a:r>
            <a:r>
              <a:rPr lang="es-ES" dirty="0" err="1"/>
              <a:t>expella</a:t>
            </a:r>
            <a:r>
              <a:rPr lang="es-ES" dirty="0"/>
              <a:t> </a:t>
            </a:r>
            <a:r>
              <a:rPr lang="es-ES" dirty="0" err="1"/>
              <a:t>borepe</a:t>
            </a:r>
            <a:r>
              <a:rPr lang="es-ES" dirty="0"/>
              <a:t> </a:t>
            </a:r>
            <a:r>
              <a:rPr lang="es-ES" dirty="0" err="1"/>
              <a:t>ped</a:t>
            </a:r>
            <a:r>
              <a:rPr lang="es-ES" dirty="0"/>
              <a:t> </a:t>
            </a:r>
            <a:r>
              <a:rPr lang="es-ES" dirty="0" err="1"/>
              <a:t>eum</a:t>
            </a:r>
            <a:r>
              <a:rPr lang="es-ES" dirty="0"/>
              <a:t> </a:t>
            </a:r>
            <a:r>
              <a:rPr lang="es-ES" dirty="0" err="1"/>
              <a:t>endios</a:t>
            </a:r>
            <a:r>
              <a:rPr lang="es-ES" dirty="0"/>
              <a:t> </a:t>
            </a:r>
            <a:r>
              <a:rPr lang="es-ES" dirty="0" err="1"/>
              <a:t>exerat</a:t>
            </a:r>
            <a:r>
              <a:rPr lang="es-ES" dirty="0"/>
              <a:t> </a:t>
            </a:r>
            <a:r>
              <a:rPr lang="es-ES" dirty="0" err="1"/>
              <a:t>debiti</a:t>
            </a:r>
            <a:r>
              <a:rPr lang="es-ES" dirty="0"/>
              <a:t> </a:t>
            </a:r>
            <a:r>
              <a:rPr lang="es-ES" dirty="0" err="1"/>
              <a:t>doluptatur</a:t>
            </a:r>
            <a:r>
              <a:rPr lang="es-ES" dirty="0"/>
              <a:t>, que dicto </a:t>
            </a:r>
            <a:r>
              <a:rPr lang="es-ES" dirty="0" err="1"/>
              <a:t>consecume</a:t>
            </a:r>
            <a:r>
              <a:rPr lang="es-ES" dirty="0"/>
              <a:t> re, </a:t>
            </a:r>
            <a:r>
              <a:rPr lang="es-ES" dirty="0" err="1"/>
              <a:t>nusam</a:t>
            </a:r>
            <a:r>
              <a:rPr lang="es-ES" dirty="0"/>
              <a:t> et </a:t>
            </a:r>
            <a:r>
              <a:rPr lang="es-ES" dirty="0" err="1"/>
              <a:t>videllu</a:t>
            </a:r>
            <a:r>
              <a:rPr lang="es-ES" dirty="0"/>
              <a:t> </a:t>
            </a:r>
            <a:r>
              <a:rPr lang="es-ES" dirty="0" err="1"/>
              <a:t>picient</a:t>
            </a:r>
            <a:r>
              <a:rPr lang="es-ES" dirty="0"/>
              <a:t> </a:t>
            </a:r>
            <a:r>
              <a:rPr lang="es-ES" dirty="0" err="1"/>
              <a:t>iasperc</a:t>
            </a:r>
            <a:r>
              <a:rPr lang="es-ES" dirty="0"/>
              <a:t> </a:t>
            </a:r>
            <a:r>
              <a:rPr lang="es-ES" dirty="0" err="1"/>
              <a:t>hitatur</a:t>
            </a:r>
            <a:r>
              <a:rPr lang="es-ES" dirty="0"/>
              <a:t> </a:t>
            </a:r>
            <a:r>
              <a:rPr lang="es-ES" dirty="0" err="1"/>
              <a:t>ectibus</a:t>
            </a:r>
            <a:r>
              <a:rPr lang="es-ES" dirty="0"/>
              <a:t> </a:t>
            </a:r>
            <a:r>
              <a:rPr lang="es-ES" dirty="0" err="1"/>
              <a:t>eatenih</a:t>
            </a:r>
            <a:r>
              <a:rPr lang="es-ES" dirty="0"/>
              <a:t> </a:t>
            </a:r>
            <a:r>
              <a:rPr lang="es-ES" dirty="0" err="1"/>
              <a:t>iliquatibus</a:t>
            </a:r>
            <a:r>
              <a:rPr lang="es-ES" dirty="0"/>
              <a:t> </a:t>
            </a:r>
            <a:r>
              <a:rPr lang="es-ES" dirty="0" err="1"/>
              <a:t>volora</a:t>
            </a:r>
            <a:r>
              <a:rPr lang="es-ES" dirty="0"/>
              <a:t> </a:t>
            </a:r>
            <a:r>
              <a:rPr lang="es-ES" dirty="0" err="1"/>
              <a:t>vel</a:t>
            </a:r>
            <a:r>
              <a:rPr lang="es-ES" dirty="0"/>
              <a:t> </a:t>
            </a:r>
            <a:r>
              <a:rPr lang="es-ES" dirty="0" err="1"/>
              <a:t>earions</a:t>
            </a:r>
            <a:r>
              <a:rPr lang="es-ES" dirty="0"/>
              <a:t> </a:t>
            </a:r>
            <a:r>
              <a:rPr lang="es-ES" dirty="0" err="1"/>
              <a:t>equi</a:t>
            </a:r>
            <a:r>
              <a:rPr lang="es-ES" dirty="0"/>
              <a:t>. </a:t>
            </a:r>
            <a:br>
              <a:rPr lang="es-ES" dirty="0"/>
            </a:br>
            <a:r>
              <a:rPr lang="es-ES" dirty="0" err="1"/>
              <a:t>volorumqui</a:t>
            </a:r>
            <a:r>
              <a:rPr lang="es-ES" dirty="0"/>
              <a:t> con </a:t>
            </a:r>
            <a:r>
              <a:rPr lang="es-ES" dirty="0" err="1"/>
              <a:t>est</a:t>
            </a:r>
            <a:r>
              <a:rPr lang="es-ES" dirty="0"/>
              <a:t> </a:t>
            </a:r>
            <a:r>
              <a:rPr lang="es-ES" dirty="0" err="1"/>
              <a:t>rerferibus</a:t>
            </a:r>
            <a:r>
              <a:rPr lang="es-ES" dirty="0"/>
              <a:t> </a:t>
            </a:r>
            <a:r>
              <a:rPr lang="es-ES" dirty="0" err="1"/>
              <a:t>alit</a:t>
            </a:r>
            <a:r>
              <a:rPr lang="es-ES" dirty="0"/>
              <a:t> </a:t>
            </a:r>
            <a:r>
              <a:rPr lang="es-ES" dirty="0" err="1"/>
              <a:t>accabor</a:t>
            </a:r>
            <a:r>
              <a:rPr lang="es-ES" dirty="0"/>
              <a:t> </a:t>
            </a:r>
            <a:r>
              <a:rPr lang="es-ES" dirty="0" err="1"/>
              <a:t>itatem</a:t>
            </a:r>
            <a:r>
              <a:rPr lang="es-ES" dirty="0"/>
              <a:t> </a:t>
            </a:r>
            <a:r>
              <a:rPr lang="es-ES" dirty="0" err="1"/>
              <a:t>simolorio</a:t>
            </a:r>
            <a:r>
              <a:rPr lang="es-ES" dirty="0"/>
              <a:t> es </a:t>
            </a:r>
            <a:r>
              <a:rPr lang="es-ES" dirty="0" err="1"/>
              <a:t>etus</a:t>
            </a:r>
            <a:r>
              <a:rPr lang="es-ES" dirty="0"/>
              <a:t> </a:t>
            </a:r>
            <a:r>
              <a:rPr lang="es-ES" dirty="0" err="1"/>
              <a:t>esseque</a:t>
            </a:r>
            <a:r>
              <a:rPr lang="es-ES" dirty="0"/>
              <a:t> veles es </a:t>
            </a:r>
            <a:r>
              <a:rPr lang="es-ES" dirty="0" err="1"/>
              <a:t>dunt</a:t>
            </a:r>
            <a:r>
              <a:rPr lang="es-ES" dirty="0"/>
              <a:t> </a:t>
            </a:r>
            <a:r>
              <a:rPr lang="es-ES" dirty="0" err="1"/>
              <a:t>officta</a:t>
            </a:r>
            <a:r>
              <a:rPr lang="es-ES" dirty="0"/>
              <a:t> </a:t>
            </a:r>
            <a:r>
              <a:rPr lang="es-ES" dirty="0" err="1"/>
              <a:t>erupta</a:t>
            </a:r>
            <a:r>
              <a:rPr lang="es-ES" dirty="0"/>
              <a:t> </a:t>
            </a:r>
            <a:r>
              <a:rPr lang="es-ES" dirty="0" err="1"/>
              <a:t>ant</a:t>
            </a:r>
            <a:r>
              <a:rPr lang="es-ES" dirty="0"/>
              <a:t> </a:t>
            </a:r>
            <a:r>
              <a:rPr lang="es-ES" dirty="0" err="1"/>
              <a:t>omniment</a:t>
            </a:r>
            <a:r>
              <a:rPr lang="es-ES" dirty="0"/>
              <a:t> </a:t>
            </a:r>
            <a:r>
              <a:rPr lang="es-ES" dirty="0" err="1"/>
              <a:t>odi</a:t>
            </a:r>
            <a:r>
              <a:rPr lang="es-ES" dirty="0"/>
              <a:t> </a:t>
            </a:r>
            <a:r>
              <a:rPr lang="es-ES" dirty="0" err="1"/>
              <a:t>deria</a:t>
            </a:r>
            <a:r>
              <a:rPr lang="es-ES" dirty="0"/>
              <a:t> </a:t>
            </a:r>
            <a:r>
              <a:rPr lang="es-ES" dirty="0" err="1"/>
              <a:t>evelibuscia</a:t>
            </a:r>
            <a:r>
              <a:rPr lang="es-ES" dirty="0"/>
              <a:t> non re </a:t>
            </a:r>
            <a:r>
              <a:rPr lang="es-ES" dirty="0" err="1"/>
              <a:t>voleste</a:t>
            </a:r>
            <a:r>
              <a:rPr lang="es-ES" dirty="0"/>
              <a:t>.</a:t>
            </a:r>
          </a:p>
        </p:txBody>
      </p:sp>
      <p:sp>
        <p:nvSpPr>
          <p:cNvPr id="14" name="Marcador de texto 4">
            <a:extLst>
              <a:ext uri="{FF2B5EF4-FFF2-40B4-BE49-F238E27FC236}">
                <a16:creationId xmlns:a16="http://schemas.microsoft.com/office/drawing/2014/main" id="{1753BB2D-AECF-4736-AA6B-9AF7C261A1F1}"/>
              </a:ext>
            </a:extLst>
          </p:cNvPr>
          <p:cNvSpPr>
            <a:spLocks noGrp="1"/>
          </p:cNvSpPr>
          <p:nvPr>
            <p:ph type="body" sz="quarter" idx="18" hasCustomPrompt="1"/>
          </p:nvPr>
        </p:nvSpPr>
        <p:spPr>
          <a:xfrm>
            <a:off x="906463" y="2172974"/>
            <a:ext cx="5672137" cy="594092"/>
          </a:xfrm>
        </p:spPr>
        <p:txBody>
          <a:bodyPr lIns="0">
            <a:normAutofit/>
          </a:bodyPr>
          <a:lstStyle>
            <a:lvl1pPr marL="0" indent="0">
              <a:lnSpc>
                <a:spcPct val="100000"/>
              </a:lnSpc>
              <a:buNone/>
              <a:defRPr lang="es-ES" sz="2400" b="1" kern="1200" dirty="0">
                <a:solidFill>
                  <a:schemeClr val="bg1"/>
                </a:solidFill>
                <a:latin typeface="Century Gothic" panose="020B0502020202020204" pitchFamily="34" charset="0"/>
                <a:ea typeface="+mj-ea"/>
                <a:cs typeface="+mj-cs"/>
              </a:defRPr>
            </a:lvl1pPr>
          </a:lstStyle>
          <a:p>
            <a:r>
              <a:rPr lang="es-ES" sz="2400" dirty="0" err="1"/>
              <a:t>Aximinct</a:t>
            </a:r>
            <a:r>
              <a:rPr lang="es-ES" sz="2400" dirty="0"/>
              <a:t> </a:t>
            </a:r>
            <a:r>
              <a:rPr lang="es-ES" sz="2400" dirty="0" err="1"/>
              <a:t>emquibus</a:t>
            </a:r>
            <a:r>
              <a:rPr lang="es-ES" sz="2400" dirty="0"/>
              <a:t> et </a:t>
            </a:r>
            <a:r>
              <a:rPr lang="es-ES" sz="2400" dirty="0" err="1"/>
              <a:t>facium</a:t>
            </a:r>
            <a:r>
              <a:rPr lang="es-ES" sz="2400" dirty="0"/>
              <a:t> </a:t>
            </a:r>
            <a:r>
              <a:rPr lang="es-ES" sz="2400" dirty="0" err="1"/>
              <a:t>natur</a:t>
            </a:r>
            <a:endParaRPr lang="en-US" sz="2400" dirty="0"/>
          </a:p>
        </p:txBody>
      </p:sp>
      <p:pic>
        <p:nvPicPr>
          <p:cNvPr id="9" name="Gráfico 8">
            <a:extLst>
              <a:ext uri="{FF2B5EF4-FFF2-40B4-BE49-F238E27FC236}">
                <a16:creationId xmlns:a16="http://schemas.microsoft.com/office/drawing/2014/main" id="{42A10F5B-11C6-48F8-9EAA-370554DFFAE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323884" y="7585901"/>
            <a:ext cx="1400054" cy="385200"/>
          </a:xfrm>
          <a:prstGeom prst="rect">
            <a:avLst/>
          </a:prstGeom>
        </p:spPr>
      </p:pic>
      <p:sp>
        <p:nvSpPr>
          <p:cNvPr id="15" name="Rectángulo 14">
            <a:extLst>
              <a:ext uri="{FF2B5EF4-FFF2-40B4-BE49-F238E27FC236}">
                <a16:creationId xmlns:a16="http://schemas.microsoft.com/office/drawing/2014/main" id="{BC4989A0-1D0E-4D93-8B1B-B431C090B65A}"/>
              </a:ext>
            </a:extLst>
          </p:cNvPr>
          <p:cNvSpPr/>
          <p:nvPr userDrawn="1"/>
        </p:nvSpPr>
        <p:spPr>
          <a:xfrm>
            <a:off x="524442" y="332974"/>
            <a:ext cx="384969" cy="384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337226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o">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566B11CE-7366-4F19-900A-BF1BD3EF2B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4630399" cy="8229600"/>
          </a:xfrm>
          <a:prstGeom prst="rect">
            <a:avLst/>
          </a:prstGeom>
        </p:spPr>
      </p:pic>
      <p:sp>
        <p:nvSpPr>
          <p:cNvPr id="2" name="Title 1"/>
          <p:cNvSpPr>
            <a:spLocks noGrp="1"/>
          </p:cNvSpPr>
          <p:nvPr>
            <p:ph type="title" hasCustomPrompt="1"/>
          </p:nvPr>
        </p:nvSpPr>
        <p:spPr>
          <a:xfrm>
            <a:off x="906463" y="1182159"/>
            <a:ext cx="6561949" cy="703086"/>
          </a:xfrm>
        </p:spPr>
        <p:txBody>
          <a:bodyPr lIns="0" anchor="t">
            <a:noAutofit/>
          </a:bodyPr>
          <a:lstStyle>
            <a:lvl1pPr>
              <a:defRPr sz="4330"/>
            </a:lvl1pPr>
          </a:lstStyle>
          <a:p>
            <a:r>
              <a:rPr lang="es-ES" dirty="0" err="1"/>
              <a:t>Lorem</a:t>
            </a:r>
            <a:r>
              <a:rPr lang="es-ES" dirty="0"/>
              <a:t> </a:t>
            </a:r>
            <a:r>
              <a:rPr lang="es-ES" dirty="0" err="1"/>
              <a:t>ipsum</a:t>
            </a:r>
            <a:r>
              <a:rPr lang="es-ES" dirty="0"/>
              <a:t> dolor </a:t>
            </a:r>
            <a:r>
              <a:rPr lang="es-ES" dirty="0" err="1"/>
              <a:t>sit</a:t>
            </a:r>
            <a:endParaRPr lang="en-US" dirty="0"/>
          </a:p>
        </p:txBody>
      </p:sp>
      <p:sp>
        <p:nvSpPr>
          <p:cNvPr id="3" name="Marcador de número de diapositiva 2">
            <a:extLst>
              <a:ext uri="{FF2B5EF4-FFF2-40B4-BE49-F238E27FC236}">
                <a16:creationId xmlns:a16="http://schemas.microsoft.com/office/drawing/2014/main" id="{298F2FCB-7E2F-400B-81B1-18B456AE6C0D}"/>
              </a:ext>
            </a:extLst>
          </p:cNvPr>
          <p:cNvSpPr>
            <a:spLocks noGrp="1"/>
          </p:cNvSpPr>
          <p:nvPr>
            <p:ph type="sldNum" sz="quarter" idx="16"/>
          </p:nvPr>
        </p:nvSpPr>
        <p:spPr/>
        <p:txBody>
          <a:bodyPr/>
          <a:lstStyle/>
          <a:p>
            <a:fld id="{B005B2D1-880E-4846-A216-7D6770BA1332}" type="slidenum">
              <a:rPr lang="es-ES" smtClean="0"/>
              <a:pPr/>
              <a:t>‹Nº›</a:t>
            </a:fld>
            <a:endParaRPr lang="es-ES" dirty="0"/>
          </a:p>
        </p:txBody>
      </p:sp>
      <p:sp>
        <p:nvSpPr>
          <p:cNvPr id="17" name="Marcador de texto 17">
            <a:extLst>
              <a:ext uri="{FF2B5EF4-FFF2-40B4-BE49-F238E27FC236}">
                <a16:creationId xmlns:a16="http://schemas.microsoft.com/office/drawing/2014/main" id="{ED651845-DE33-4174-8EA2-DF23E49F4C48}"/>
              </a:ext>
            </a:extLst>
          </p:cNvPr>
          <p:cNvSpPr>
            <a:spLocks noGrp="1"/>
          </p:cNvSpPr>
          <p:nvPr>
            <p:ph type="body" sz="quarter" idx="17" hasCustomPrompt="1"/>
          </p:nvPr>
        </p:nvSpPr>
        <p:spPr>
          <a:xfrm>
            <a:off x="906463" y="2767066"/>
            <a:ext cx="8951912" cy="4551309"/>
          </a:xfrm>
        </p:spPr>
        <p:txBody>
          <a:bodyPr lIns="0">
            <a:noAutofit/>
          </a:bodyPr>
          <a:lstStyle>
            <a:lvl1pPr marL="0" indent="0">
              <a:lnSpc>
                <a:spcPts val="1700"/>
              </a:lnSpc>
              <a:spcBef>
                <a:spcPts val="900"/>
              </a:spcBef>
              <a:spcAft>
                <a:spcPts val="900"/>
              </a:spcAft>
              <a:buNone/>
              <a:defRPr sz="1440" b="0">
                <a:solidFill>
                  <a:srgbClr val="1E1E1E"/>
                </a:solidFill>
              </a:defRPr>
            </a:lvl1pPr>
          </a:lstStyle>
          <a:p>
            <a:pPr lvl="0"/>
            <a:r>
              <a:rPr lang="es-ES" dirty="0" err="1"/>
              <a:t>Poribus</a:t>
            </a:r>
            <a:r>
              <a:rPr lang="es-ES" dirty="0"/>
              <a:t> </a:t>
            </a:r>
            <a:r>
              <a:rPr lang="es-ES" dirty="0" err="1"/>
              <a:t>reiciis</a:t>
            </a:r>
            <a:r>
              <a:rPr lang="es-ES" dirty="0"/>
              <a:t> </a:t>
            </a:r>
            <a:r>
              <a:rPr lang="es-ES" dirty="0" err="1"/>
              <a:t>conseque</a:t>
            </a:r>
            <a:r>
              <a:rPr lang="es-ES" dirty="0"/>
              <a:t> </a:t>
            </a:r>
            <a:r>
              <a:rPr lang="es-ES" dirty="0" err="1"/>
              <a:t>conempo</a:t>
            </a:r>
            <a:r>
              <a:rPr lang="es-ES" dirty="0"/>
              <a:t> </a:t>
            </a:r>
            <a:r>
              <a:rPr lang="es-ES" dirty="0" err="1"/>
              <a:t>ribusam</a:t>
            </a:r>
            <a:r>
              <a:rPr lang="es-ES" dirty="0"/>
              <a:t> </a:t>
            </a:r>
            <a:r>
              <a:rPr lang="es-ES" dirty="0" err="1"/>
              <a:t>enimincil</a:t>
            </a:r>
            <a:r>
              <a:rPr lang="es-ES" dirty="0"/>
              <a:t> </a:t>
            </a:r>
            <a:r>
              <a:rPr lang="es-ES" dirty="0" err="1"/>
              <a:t>molupta</a:t>
            </a:r>
            <a:r>
              <a:rPr lang="es-ES" dirty="0"/>
              <a:t> </a:t>
            </a:r>
            <a:r>
              <a:rPr lang="es-ES" dirty="0" err="1"/>
              <a:t>tiatesed</a:t>
            </a:r>
            <a:r>
              <a:rPr lang="es-ES" dirty="0"/>
              <a:t> qui </a:t>
            </a:r>
            <a:r>
              <a:rPr lang="es-ES" dirty="0" err="1"/>
              <a:t>sit</a:t>
            </a:r>
            <a:r>
              <a:rPr lang="es-ES" dirty="0"/>
              <a:t> </a:t>
            </a:r>
            <a:r>
              <a:rPr lang="es-ES" dirty="0" err="1"/>
              <a:t>aut</a:t>
            </a:r>
            <a:r>
              <a:rPr lang="es-ES" dirty="0"/>
              <a:t> </a:t>
            </a:r>
            <a:r>
              <a:rPr lang="es-ES" dirty="0" err="1"/>
              <a:t>harit</a:t>
            </a:r>
            <a:r>
              <a:rPr lang="es-ES" dirty="0"/>
              <a:t>, </a:t>
            </a:r>
            <a:r>
              <a:rPr lang="es-ES" dirty="0" err="1"/>
              <a:t>quoditat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 </a:t>
            </a:r>
            <a:r>
              <a:rPr lang="es-ES" dirty="0" err="1"/>
              <a:t>estemqu</a:t>
            </a:r>
            <a:r>
              <a:rPr lang="es-ES" dirty="0"/>
              <a:t> </a:t>
            </a:r>
            <a:r>
              <a:rPr lang="es-ES" dirty="0" err="1"/>
              <a:t>idundam</a:t>
            </a:r>
            <a:r>
              <a:rPr lang="es-ES" dirty="0"/>
              <a:t> qui </a:t>
            </a:r>
            <a:r>
              <a:rPr lang="es-ES" dirty="0" err="1"/>
              <a:t>alitiis</a:t>
            </a:r>
            <a:r>
              <a:rPr lang="es-ES" dirty="0"/>
              <a:t> sitia quo </a:t>
            </a:r>
            <a:r>
              <a:rPr lang="es-ES" dirty="0" err="1"/>
              <a:t>totationsedi</a:t>
            </a:r>
            <a:r>
              <a:rPr lang="es-ES" dirty="0"/>
              <a:t> </a:t>
            </a:r>
            <a:r>
              <a:rPr lang="es-ES" dirty="0" err="1"/>
              <a:t>dolorpor</a:t>
            </a:r>
            <a:r>
              <a:rPr lang="es-ES" dirty="0"/>
              <a:t> </a:t>
            </a:r>
            <a:r>
              <a:rPr lang="es-ES" dirty="0" err="1"/>
              <a:t>samus</a:t>
            </a:r>
            <a:r>
              <a:rPr lang="es-ES" dirty="0"/>
              <a:t> am, </a:t>
            </a:r>
            <a:r>
              <a:rPr lang="es-ES" dirty="0" err="1"/>
              <a:t>ullabore</a:t>
            </a:r>
            <a:r>
              <a:rPr lang="es-ES" dirty="0"/>
              <a:t> </a:t>
            </a:r>
            <a:r>
              <a:rPr lang="es-ES" dirty="0" err="1"/>
              <a:t>nihicipsusa</a:t>
            </a:r>
            <a:r>
              <a:rPr lang="es-ES" dirty="0"/>
              <a:t> </a:t>
            </a:r>
            <a:r>
              <a:rPr lang="es-ES" dirty="0" err="1"/>
              <a:t>conse</a:t>
            </a:r>
            <a:r>
              <a:rPr lang="es-ES" dirty="0"/>
              <a:t> </a:t>
            </a:r>
            <a:r>
              <a:rPr lang="es-ES" dirty="0" err="1"/>
              <a:t>conet</a:t>
            </a:r>
            <a:r>
              <a:rPr lang="es-ES" dirty="0"/>
              <a:t> </a:t>
            </a:r>
            <a:r>
              <a:rPr lang="es-ES" dirty="0" err="1"/>
              <a:t>quuntin</a:t>
            </a:r>
            <a:r>
              <a:rPr lang="es-ES" dirty="0"/>
              <a:t> </a:t>
            </a:r>
            <a:r>
              <a:rPr lang="es-ES" dirty="0" err="1"/>
              <a:t>ullabor</a:t>
            </a:r>
            <a:r>
              <a:rPr lang="es-ES" dirty="0"/>
              <a:t> </a:t>
            </a:r>
            <a:r>
              <a:rPr lang="es-ES" dirty="0" err="1"/>
              <a:t>ionsequos</a:t>
            </a:r>
            <a:r>
              <a:rPr lang="es-ES" dirty="0"/>
              <a:t> es </a:t>
            </a:r>
            <a:r>
              <a:rPr lang="es-ES" dirty="0" err="1"/>
              <a:t>aut</a:t>
            </a:r>
            <a:r>
              <a:rPr lang="es-ES" dirty="0"/>
              <a:t> </a:t>
            </a:r>
            <a:r>
              <a:rPr lang="es-ES" dirty="0" err="1"/>
              <a:t>moloreptur</a:t>
            </a:r>
            <a:r>
              <a:rPr lang="es-ES" dirty="0"/>
              <a:t> </a:t>
            </a:r>
            <a:r>
              <a:rPr lang="es-ES" dirty="0" err="1"/>
              <a:t>molorep</a:t>
            </a:r>
            <a:r>
              <a:rPr lang="es-ES" dirty="0"/>
              <a:t> </a:t>
            </a:r>
            <a:r>
              <a:rPr lang="es-ES" dirty="0" err="1"/>
              <a:t>erspica</a:t>
            </a:r>
            <a:r>
              <a:rPr lang="es-ES" dirty="0"/>
              <a:t> </a:t>
            </a:r>
            <a:r>
              <a:rPr lang="es-ES" dirty="0" err="1"/>
              <a:t>tiossin</a:t>
            </a:r>
            <a:r>
              <a:rPr lang="es-ES" dirty="0"/>
              <a:t> </a:t>
            </a:r>
            <a:r>
              <a:rPr lang="es-ES" dirty="0" err="1"/>
              <a:t>vendae</a:t>
            </a:r>
            <a:r>
              <a:rPr lang="es-ES" dirty="0"/>
              <a:t> dolor as dolo </a:t>
            </a:r>
            <a:r>
              <a:rPr lang="es-ES" dirty="0" err="1"/>
              <a:t>consendit</a:t>
            </a:r>
            <a:r>
              <a:rPr lang="es-ES" dirty="0"/>
              <a:t>.</a:t>
            </a:r>
          </a:p>
          <a:p>
            <a:pPr lvl="0"/>
            <a:r>
              <a:rPr lang="es-ES" dirty="0" err="1"/>
              <a:t>Arupiet</a:t>
            </a:r>
            <a:r>
              <a:rPr lang="es-ES" dirty="0"/>
              <a:t> </a:t>
            </a:r>
            <a:r>
              <a:rPr lang="es-ES" dirty="0" err="1"/>
              <a:t>autest</a:t>
            </a:r>
            <a:r>
              <a:rPr lang="es-ES" dirty="0"/>
              <a:t> </a:t>
            </a:r>
            <a:r>
              <a:rPr lang="es-ES" dirty="0" err="1"/>
              <a:t>ent</a:t>
            </a:r>
            <a:r>
              <a:rPr lang="es-ES" dirty="0"/>
              <a:t> </a:t>
            </a:r>
            <a:r>
              <a:rPr lang="es-ES" dirty="0" err="1"/>
              <a:t>laudant</a:t>
            </a:r>
            <a:r>
              <a:rPr lang="es-ES" dirty="0"/>
              <a:t> ut </a:t>
            </a:r>
            <a:r>
              <a:rPr lang="es-ES" dirty="0" err="1"/>
              <a:t>eatur</a:t>
            </a:r>
            <a:r>
              <a:rPr lang="es-ES" dirty="0"/>
              <a:t>?</a:t>
            </a:r>
            <a:br>
              <a:rPr lang="es-ES" dirty="0"/>
            </a:br>
            <a:r>
              <a:rPr lang="es-ES" dirty="0" err="1"/>
              <a:t>Ehenima</a:t>
            </a:r>
            <a:r>
              <a:rPr lang="es-ES" dirty="0"/>
              <a:t> </a:t>
            </a:r>
            <a:r>
              <a:rPr lang="es-ES" dirty="0" err="1"/>
              <a:t>gniatis</a:t>
            </a:r>
            <a:r>
              <a:rPr lang="es-ES" dirty="0"/>
              <a:t> </a:t>
            </a:r>
            <a:r>
              <a:rPr lang="es-ES" dirty="0" err="1"/>
              <a:t>nus</a:t>
            </a:r>
            <a:r>
              <a:rPr lang="es-ES" dirty="0"/>
              <a:t> </a:t>
            </a:r>
            <a:r>
              <a:rPr lang="es-ES" dirty="0" err="1"/>
              <a:t>reped</a:t>
            </a:r>
            <a:r>
              <a:rPr lang="es-ES" dirty="0"/>
              <a:t> </a:t>
            </a:r>
            <a:r>
              <a:rPr lang="es-ES" dirty="0" err="1"/>
              <a:t>mint</a:t>
            </a:r>
            <a:r>
              <a:rPr lang="es-ES" dirty="0"/>
              <a:t> a </a:t>
            </a:r>
            <a:r>
              <a:rPr lang="es-ES" dirty="0" err="1"/>
              <a:t>velit</a:t>
            </a:r>
            <a:r>
              <a:rPr lang="es-ES" dirty="0"/>
              <a:t> </a:t>
            </a:r>
            <a:r>
              <a:rPr lang="es-ES" dirty="0" err="1"/>
              <a:t>aut</a:t>
            </a:r>
            <a:r>
              <a:rPr lang="es-ES" dirty="0"/>
              <a:t> </a:t>
            </a:r>
            <a:r>
              <a:rPr lang="es-ES" dirty="0" err="1"/>
              <a:t>est</a:t>
            </a:r>
            <a:r>
              <a:rPr lang="es-ES" dirty="0"/>
              <a:t>, </a:t>
            </a:r>
            <a:r>
              <a:rPr lang="es-ES" dirty="0" err="1"/>
              <a:t>cusdae</a:t>
            </a:r>
            <a:r>
              <a:rPr lang="es-ES" dirty="0"/>
              <a:t> </a:t>
            </a:r>
            <a:r>
              <a:rPr lang="es-ES" dirty="0" err="1"/>
              <a:t>etur</a:t>
            </a:r>
            <a:r>
              <a:rPr lang="es-ES" dirty="0"/>
              <a:t> </a:t>
            </a:r>
            <a:r>
              <a:rPr lang="es-ES" dirty="0" err="1"/>
              <a:t>apic</a:t>
            </a:r>
            <a:r>
              <a:rPr lang="es-ES" dirty="0"/>
              <a:t> </a:t>
            </a:r>
            <a:r>
              <a:rPr lang="es-ES" dirty="0" err="1"/>
              <a:t>to</a:t>
            </a:r>
            <a:r>
              <a:rPr lang="es-ES" dirty="0"/>
              <a:t> </a:t>
            </a:r>
            <a:r>
              <a:rPr lang="es-ES" dirty="0" err="1"/>
              <a:t>testi</a:t>
            </a:r>
            <a:r>
              <a:rPr lang="es-ES" dirty="0"/>
              <a:t> sed este </a:t>
            </a:r>
            <a:r>
              <a:rPr lang="es-ES" dirty="0" err="1"/>
              <a:t>eum</a:t>
            </a:r>
            <a:r>
              <a:rPr lang="es-ES" dirty="0"/>
              <a:t> fuga. </a:t>
            </a:r>
            <a:r>
              <a:rPr lang="es-ES" dirty="0" err="1"/>
              <a:t>Lenet</a:t>
            </a:r>
            <a:r>
              <a:rPr lang="es-ES" dirty="0"/>
              <a:t> et </a:t>
            </a:r>
            <a:r>
              <a:rPr lang="es-ES" dirty="0" err="1"/>
              <a:t>laborerum</a:t>
            </a:r>
            <a:r>
              <a:rPr lang="es-ES" dirty="0"/>
              <a:t> </a:t>
            </a:r>
            <a:r>
              <a:rPr lang="es-ES" dirty="0" err="1"/>
              <a:t>aut</a:t>
            </a:r>
            <a:r>
              <a:rPr lang="es-ES" dirty="0"/>
              <a:t> </a:t>
            </a:r>
            <a:r>
              <a:rPr lang="es-ES" dirty="0" err="1"/>
              <a:t>quamus</a:t>
            </a:r>
            <a:r>
              <a:rPr lang="es-ES" dirty="0"/>
              <a:t> </a:t>
            </a:r>
            <a:r>
              <a:rPr lang="es-ES" dirty="0" err="1"/>
              <a:t>sinventio</a:t>
            </a:r>
            <a:r>
              <a:rPr lang="es-ES" dirty="0"/>
              <a:t> </a:t>
            </a:r>
            <a:r>
              <a:rPr lang="es-ES" dirty="0" err="1"/>
              <a:t>molentur</a:t>
            </a:r>
            <a:r>
              <a:rPr lang="es-ES" dirty="0"/>
              <a:t> </a:t>
            </a:r>
            <a:r>
              <a:rPr lang="es-ES" dirty="0" err="1"/>
              <a:t>maio</a:t>
            </a:r>
            <a:r>
              <a:rPr lang="es-ES" dirty="0"/>
              <a:t> </a:t>
            </a:r>
            <a:r>
              <a:rPr lang="es-ES" dirty="0" err="1"/>
              <a:t>bernam</a:t>
            </a:r>
            <a:r>
              <a:rPr lang="es-ES" dirty="0"/>
              <a:t> </a:t>
            </a:r>
            <a:r>
              <a:rPr lang="es-ES" dirty="0" err="1"/>
              <a:t>dollandel</a:t>
            </a:r>
            <a:r>
              <a:rPr lang="es-ES" dirty="0"/>
              <a:t> </a:t>
            </a:r>
            <a:r>
              <a:rPr lang="es-ES" dirty="0" err="1"/>
              <a:t>experovit</a:t>
            </a:r>
            <a:r>
              <a:rPr lang="es-ES" dirty="0"/>
              <a:t>, </a:t>
            </a:r>
            <a:r>
              <a:rPr lang="es-ES" dirty="0" err="1"/>
              <a:t>odictatum</a:t>
            </a:r>
            <a:r>
              <a:rPr lang="es-ES" dirty="0"/>
              <a:t> re </a:t>
            </a:r>
            <a:r>
              <a:rPr lang="es-ES" dirty="0" err="1"/>
              <a:t>accus</a:t>
            </a:r>
            <a:r>
              <a:rPr lang="es-ES" dirty="0"/>
              <a:t> </a:t>
            </a:r>
            <a:r>
              <a:rPr lang="es-ES" dirty="0" err="1"/>
              <a:t>dolorruptium</a:t>
            </a:r>
            <a:r>
              <a:rPr lang="es-ES" dirty="0"/>
              <a:t> </a:t>
            </a:r>
            <a:r>
              <a:rPr lang="es-ES" dirty="0" err="1"/>
              <a:t>vel</a:t>
            </a:r>
            <a:r>
              <a:rPr lang="es-ES" dirty="0"/>
              <a:t> </a:t>
            </a:r>
            <a:r>
              <a:rPr lang="es-ES" dirty="0" err="1"/>
              <a:t>ma</a:t>
            </a:r>
            <a:r>
              <a:rPr lang="es-ES" dirty="0"/>
              <a:t> </a:t>
            </a:r>
            <a:r>
              <a:rPr lang="es-ES" dirty="0" err="1"/>
              <a:t>cus</a:t>
            </a:r>
            <a:r>
              <a:rPr lang="es-ES" dirty="0"/>
              <a:t>.</a:t>
            </a:r>
          </a:p>
          <a:p>
            <a:pPr lvl="0"/>
            <a:r>
              <a:rPr lang="es-ES" dirty="0" err="1"/>
              <a:t>Arupiet</a:t>
            </a:r>
            <a:r>
              <a:rPr lang="es-ES" dirty="0"/>
              <a:t> </a:t>
            </a:r>
            <a:r>
              <a:rPr lang="es-ES" dirty="0" err="1"/>
              <a:t>autest</a:t>
            </a:r>
            <a:r>
              <a:rPr lang="es-ES" dirty="0"/>
              <a:t> </a:t>
            </a:r>
            <a:r>
              <a:rPr lang="es-ES" dirty="0" err="1"/>
              <a:t>ent</a:t>
            </a:r>
            <a:r>
              <a:rPr lang="es-ES" dirty="0"/>
              <a:t> </a:t>
            </a:r>
            <a:r>
              <a:rPr lang="es-ES" dirty="0" err="1"/>
              <a:t>laudant</a:t>
            </a:r>
            <a:r>
              <a:rPr lang="es-ES" dirty="0"/>
              <a:t> ut </a:t>
            </a:r>
            <a:r>
              <a:rPr lang="es-ES" dirty="0" err="1"/>
              <a:t>eatur</a:t>
            </a:r>
            <a:r>
              <a:rPr lang="es-ES" dirty="0"/>
              <a:t>?</a:t>
            </a:r>
            <a:br>
              <a:rPr lang="es-ES" dirty="0"/>
            </a:br>
            <a:r>
              <a:rPr lang="es-ES" dirty="0" err="1"/>
              <a:t>Ommos</a:t>
            </a:r>
            <a:r>
              <a:rPr lang="es-ES" dirty="0"/>
              <a:t> </a:t>
            </a:r>
            <a:r>
              <a:rPr lang="es-ES" dirty="0" err="1"/>
              <a:t>num</a:t>
            </a:r>
            <a:r>
              <a:rPr lang="es-ES" dirty="0"/>
              <a:t> ad </a:t>
            </a:r>
            <a:r>
              <a:rPr lang="es-ES" dirty="0" err="1"/>
              <a:t>est</a:t>
            </a:r>
            <a:r>
              <a:rPr lang="es-ES" dirty="0"/>
              <a:t> </a:t>
            </a:r>
            <a:r>
              <a:rPr lang="es-ES" dirty="0" err="1"/>
              <a:t>ilitatur</a:t>
            </a:r>
            <a:r>
              <a:rPr lang="es-ES" dirty="0"/>
              <a:t> </a:t>
            </a:r>
            <a:r>
              <a:rPr lang="es-ES" dirty="0" err="1"/>
              <a:t>sitiam</a:t>
            </a:r>
            <a:r>
              <a:rPr lang="es-ES" dirty="0"/>
              <a:t> </a:t>
            </a:r>
            <a:r>
              <a:rPr lang="es-ES" dirty="0" err="1"/>
              <a:t>fugiamet</a:t>
            </a:r>
            <a:r>
              <a:rPr lang="es-ES" dirty="0"/>
              <a:t> </a:t>
            </a:r>
            <a:r>
              <a:rPr lang="es-ES" dirty="0" err="1"/>
              <a:t>dipsant</a:t>
            </a:r>
            <a:r>
              <a:rPr lang="es-ES" dirty="0"/>
              <a:t> </a:t>
            </a:r>
            <a:r>
              <a:rPr lang="es-ES" dirty="0" err="1"/>
              <a:t>incime</a:t>
            </a:r>
            <a:r>
              <a:rPr lang="es-ES" dirty="0"/>
              <a:t> </a:t>
            </a:r>
            <a:r>
              <a:rPr lang="es-ES" dirty="0" err="1"/>
              <a:t>voluptibus</a:t>
            </a:r>
            <a:r>
              <a:rPr lang="es-ES" dirty="0"/>
              <a:t> </a:t>
            </a:r>
            <a:r>
              <a:rPr lang="es-ES" dirty="0" err="1"/>
              <a:t>eumquo</a:t>
            </a:r>
            <a:r>
              <a:rPr lang="es-ES" dirty="0"/>
              <a:t> et </a:t>
            </a:r>
            <a:r>
              <a:rPr lang="es-ES" dirty="0" err="1"/>
              <a:t>elibusa</a:t>
            </a:r>
            <a:r>
              <a:rPr lang="es-ES" dirty="0"/>
              <a:t> </a:t>
            </a:r>
            <a:r>
              <a:rPr lang="es-ES" dirty="0" err="1"/>
              <a:t>consed</a:t>
            </a:r>
            <a:r>
              <a:rPr lang="es-ES" dirty="0"/>
              <a:t> </a:t>
            </a:r>
            <a:r>
              <a:rPr lang="es-ES" dirty="0" err="1"/>
              <a:t>quam</a:t>
            </a:r>
            <a:r>
              <a:rPr lang="es-ES" dirty="0"/>
              <a:t>, </a:t>
            </a:r>
            <a:r>
              <a:rPr lang="es-ES" dirty="0" err="1"/>
              <a:t>tecesciis</a:t>
            </a:r>
            <a:r>
              <a:rPr lang="es-ES" dirty="0"/>
              <a:t> </a:t>
            </a:r>
            <a:r>
              <a:rPr lang="es-ES" dirty="0" err="1"/>
              <a:t>velignimus</a:t>
            </a:r>
            <a:r>
              <a:rPr lang="es-ES" dirty="0"/>
              <a:t>, </a:t>
            </a:r>
            <a:r>
              <a:rPr lang="es-ES" dirty="0" err="1"/>
              <a:t>exped</a:t>
            </a:r>
            <a:r>
              <a:rPr lang="es-ES" dirty="0"/>
              <a:t> </a:t>
            </a:r>
            <a:r>
              <a:rPr lang="es-ES" dirty="0" err="1"/>
              <a:t>ma</a:t>
            </a:r>
            <a:r>
              <a:rPr lang="es-ES" dirty="0"/>
              <a:t> con </a:t>
            </a:r>
            <a:r>
              <a:rPr lang="es-ES" dirty="0" err="1"/>
              <a:t>nis</a:t>
            </a:r>
            <a:r>
              <a:rPr lang="es-ES" dirty="0"/>
              <a:t> dolor sunt opta qui </a:t>
            </a:r>
            <a:r>
              <a:rPr lang="es-ES" dirty="0" err="1"/>
              <a:t>bero</a:t>
            </a:r>
            <a:r>
              <a:rPr lang="es-ES" dirty="0"/>
              <a:t> con </a:t>
            </a:r>
            <a:r>
              <a:rPr lang="es-ES" dirty="0" err="1"/>
              <a:t>porum</a:t>
            </a:r>
            <a:r>
              <a:rPr lang="es-ES" dirty="0"/>
              <a:t> </a:t>
            </a:r>
            <a:r>
              <a:rPr lang="es-ES" dirty="0" err="1"/>
              <a:t>delique</a:t>
            </a:r>
            <a:r>
              <a:rPr lang="es-ES" dirty="0"/>
              <a:t> </a:t>
            </a:r>
            <a:r>
              <a:rPr lang="es-ES" dirty="0" err="1"/>
              <a:t>cus</a:t>
            </a:r>
            <a:r>
              <a:rPr lang="es-ES" dirty="0"/>
              <a:t> et </a:t>
            </a:r>
            <a:r>
              <a:rPr lang="es-ES" dirty="0" err="1"/>
              <a:t>et</a:t>
            </a:r>
            <a:r>
              <a:rPr lang="es-ES" dirty="0"/>
              <a:t> </a:t>
            </a:r>
            <a:r>
              <a:rPr lang="es-ES" dirty="0" err="1"/>
              <a:t>voloribus</a:t>
            </a:r>
            <a:r>
              <a:rPr lang="es-ES" dirty="0"/>
              <a:t> </a:t>
            </a:r>
            <a:r>
              <a:rPr lang="es-ES" dirty="0" err="1"/>
              <a:t>expella</a:t>
            </a:r>
            <a:r>
              <a:rPr lang="es-ES" dirty="0"/>
              <a:t> </a:t>
            </a:r>
            <a:r>
              <a:rPr lang="es-ES" dirty="0" err="1"/>
              <a:t>borepe</a:t>
            </a:r>
            <a:r>
              <a:rPr lang="es-ES" dirty="0"/>
              <a:t> </a:t>
            </a:r>
            <a:r>
              <a:rPr lang="es-ES" dirty="0" err="1"/>
              <a:t>ped</a:t>
            </a:r>
            <a:r>
              <a:rPr lang="es-ES" dirty="0"/>
              <a:t> </a:t>
            </a:r>
            <a:r>
              <a:rPr lang="es-ES" dirty="0" err="1"/>
              <a:t>eum</a:t>
            </a:r>
            <a:r>
              <a:rPr lang="es-ES" dirty="0"/>
              <a:t> </a:t>
            </a:r>
            <a:r>
              <a:rPr lang="es-ES" dirty="0" err="1"/>
              <a:t>endios</a:t>
            </a:r>
            <a:r>
              <a:rPr lang="es-ES" dirty="0"/>
              <a:t> </a:t>
            </a:r>
            <a:r>
              <a:rPr lang="es-ES" dirty="0" err="1"/>
              <a:t>exerat</a:t>
            </a:r>
            <a:r>
              <a:rPr lang="es-ES" dirty="0"/>
              <a:t> </a:t>
            </a:r>
            <a:r>
              <a:rPr lang="es-ES" dirty="0" err="1"/>
              <a:t>debiti</a:t>
            </a:r>
            <a:r>
              <a:rPr lang="es-ES" dirty="0"/>
              <a:t> </a:t>
            </a:r>
            <a:r>
              <a:rPr lang="es-ES" dirty="0" err="1"/>
              <a:t>doluptatur</a:t>
            </a:r>
            <a:r>
              <a:rPr lang="es-ES" dirty="0"/>
              <a:t>, que dicto </a:t>
            </a:r>
            <a:r>
              <a:rPr lang="es-ES" dirty="0" err="1"/>
              <a:t>consecume</a:t>
            </a:r>
            <a:r>
              <a:rPr lang="es-ES" dirty="0"/>
              <a:t> re, </a:t>
            </a:r>
            <a:r>
              <a:rPr lang="es-ES" dirty="0" err="1"/>
              <a:t>nusam</a:t>
            </a:r>
            <a:r>
              <a:rPr lang="es-ES" dirty="0"/>
              <a:t> et </a:t>
            </a:r>
            <a:r>
              <a:rPr lang="es-ES" dirty="0" err="1"/>
              <a:t>videllu</a:t>
            </a:r>
            <a:r>
              <a:rPr lang="es-ES" dirty="0"/>
              <a:t> </a:t>
            </a:r>
            <a:r>
              <a:rPr lang="es-ES" dirty="0" err="1"/>
              <a:t>picient</a:t>
            </a:r>
            <a:r>
              <a:rPr lang="es-ES" dirty="0"/>
              <a:t> </a:t>
            </a:r>
            <a:r>
              <a:rPr lang="es-ES" dirty="0" err="1"/>
              <a:t>iasperc</a:t>
            </a:r>
            <a:r>
              <a:rPr lang="es-ES" dirty="0"/>
              <a:t> </a:t>
            </a:r>
            <a:r>
              <a:rPr lang="es-ES" dirty="0" err="1"/>
              <a:t>hitatur</a:t>
            </a:r>
            <a:r>
              <a:rPr lang="es-ES" dirty="0"/>
              <a:t> </a:t>
            </a:r>
            <a:r>
              <a:rPr lang="es-ES" dirty="0" err="1"/>
              <a:t>ectibus</a:t>
            </a:r>
            <a:r>
              <a:rPr lang="es-ES" dirty="0"/>
              <a:t> </a:t>
            </a:r>
            <a:r>
              <a:rPr lang="es-ES" dirty="0" err="1"/>
              <a:t>eatenih</a:t>
            </a:r>
            <a:r>
              <a:rPr lang="es-ES" dirty="0"/>
              <a:t> </a:t>
            </a:r>
            <a:r>
              <a:rPr lang="es-ES" dirty="0" err="1"/>
              <a:t>iliquatibus</a:t>
            </a:r>
            <a:r>
              <a:rPr lang="es-ES" dirty="0"/>
              <a:t> </a:t>
            </a:r>
            <a:r>
              <a:rPr lang="es-ES" dirty="0" err="1"/>
              <a:t>volora</a:t>
            </a:r>
            <a:r>
              <a:rPr lang="es-ES" dirty="0"/>
              <a:t> </a:t>
            </a:r>
            <a:r>
              <a:rPr lang="es-ES" dirty="0" err="1"/>
              <a:t>vel</a:t>
            </a:r>
            <a:r>
              <a:rPr lang="es-ES" dirty="0"/>
              <a:t> </a:t>
            </a:r>
            <a:r>
              <a:rPr lang="es-ES" dirty="0" err="1"/>
              <a:t>earions</a:t>
            </a:r>
            <a:r>
              <a:rPr lang="es-ES" dirty="0"/>
              <a:t> </a:t>
            </a:r>
            <a:r>
              <a:rPr lang="es-ES" dirty="0" err="1"/>
              <a:t>equi</a:t>
            </a:r>
            <a:r>
              <a:rPr lang="es-ES" dirty="0"/>
              <a:t>. </a:t>
            </a:r>
            <a:br>
              <a:rPr lang="es-ES" dirty="0"/>
            </a:br>
            <a:r>
              <a:rPr lang="es-ES" dirty="0" err="1"/>
              <a:t>volorumqui</a:t>
            </a:r>
            <a:r>
              <a:rPr lang="es-ES" dirty="0"/>
              <a:t> con </a:t>
            </a:r>
            <a:r>
              <a:rPr lang="es-ES" dirty="0" err="1"/>
              <a:t>est</a:t>
            </a:r>
            <a:r>
              <a:rPr lang="es-ES" dirty="0"/>
              <a:t> </a:t>
            </a:r>
            <a:r>
              <a:rPr lang="es-ES" dirty="0" err="1"/>
              <a:t>rerferibus</a:t>
            </a:r>
            <a:r>
              <a:rPr lang="es-ES" dirty="0"/>
              <a:t> </a:t>
            </a:r>
            <a:r>
              <a:rPr lang="es-ES" dirty="0" err="1"/>
              <a:t>alit</a:t>
            </a:r>
            <a:r>
              <a:rPr lang="es-ES" dirty="0"/>
              <a:t> </a:t>
            </a:r>
            <a:r>
              <a:rPr lang="es-ES" dirty="0" err="1"/>
              <a:t>accabor</a:t>
            </a:r>
            <a:r>
              <a:rPr lang="es-ES" dirty="0"/>
              <a:t> </a:t>
            </a:r>
            <a:r>
              <a:rPr lang="es-ES" dirty="0" err="1"/>
              <a:t>itatem</a:t>
            </a:r>
            <a:r>
              <a:rPr lang="es-ES" dirty="0"/>
              <a:t> </a:t>
            </a:r>
            <a:r>
              <a:rPr lang="es-ES" dirty="0" err="1"/>
              <a:t>simolorio</a:t>
            </a:r>
            <a:r>
              <a:rPr lang="es-ES" dirty="0"/>
              <a:t> es </a:t>
            </a:r>
            <a:r>
              <a:rPr lang="es-ES" dirty="0" err="1"/>
              <a:t>etus</a:t>
            </a:r>
            <a:r>
              <a:rPr lang="es-ES" dirty="0"/>
              <a:t> </a:t>
            </a:r>
            <a:r>
              <a:rPr lang="es-ES" dirty="0" err="1"/>
              <a:t>esseque</a:t>
            </a:r>
            <a:r>
              <a:rPr lang="es-ES" dirty="0"/>
              <a:t> veles es </a:t>
            </a:r>
            <a:r>
              <a:rPr lang="es-ES" dirty="0" err="1"/>
              <a:t>dunt</a:t>
            </a:r>
            <a:r>
              <a:rPr lang="es-ES" dirty="0"/>
              <a:t> </a:t>
            </a:r>
            <a:r>
              <a:rPr lang="es-ES" dirty="0" err="1"/>
              <a:t>officta</a:t>
            </a:r>
            <a:r>
              <a:rPr lang="es-ES" dirty="0"/>
              <a:t> </a:t>
            </a:r>
            <a:r>
              <a:rPr lang="es-ES" dirty="0" err="1"/>
              <a:t>erupta</a:t>
            </a:r>
            <a:r>
              <a:rPr lang="es-ES" dirty="0"/>
              <a:t> </a:t>
            </a:r>
            <a:r>
              <a:rPr lang="es-ES" dirty="0" err="1"/>
              <a:t>ant</a:t>
            </a:r>
            <a:r>
              <a:rPr lang="es-ES" dirty="0"/>
              <a:t> </a:t>
            </a:r>
            <a:r>
              <a:rPr lang="es-ES" dirty="0" err="1"/>
              <a:t>omniment</a:t>
            </a:r>
            <a:r>
              <a:rPr lang="es-ES" dirty="0"/>
              <a:t> </a:t>
            </a:r>
            <a:r>
              <a:rPr lang="es-ES" dirty="0" err="1"/>
              <a:t>odi</a:t>
            </a:r>
            <a:r>
              <a:rPr lang="es-ES" dirty="0"/>
              <a:t> </a:t>
            </a:r>
            <a:r>
              <a:rPr lang="es-ES" dirty="0" err="1"/>
              <a:t>deria</a:t>
            </a:r>
            <a:r>
              <a:rPr lang="es-ES" dirty="0"/>
              <a:t> </a:t>
            </a:r>
            <a:r>
              <a:rPr lang="es-ES" dirty="0" err="1"/>
              <a:t>evelibuscia</a:t>
            </a:r>
            <a:r>
              <a:rPr lang="es-ES" dirty="0"/>
              <a:t> non re </a:t>
            </a:r>
            <a:r>
              <a:rPr lang="es-ES" dirty="0" err="1"/>
              <a:t>voleste</a:t>
            </a:r>
            <a:r>
              <a:rPr lang="es-ES" dirty="0"/>
              <a:t>.</a:t>
            </a:r>
          </a:p>
        </p:txBody>
      </p:sp>
      <p:sp>
        <p:nvSpPr>
          <p:cNvPr id="19" name="CuadroTexto 18">
            <a:extLst>
              <a:ext uri="{FF2B5EF4-FFF2-40B4-BE49-F238E27FC236}">
                <a16:creationId xmlns:a16="http://schemas.microsoft.com/office/drawing/2014/main" id="{D2CA20B9-F60F-45EA-A71A-63C33406C8E7}"/>
              </a:ext>
            </a:extLst>
          </p:cNvPr>
          <p:cNvSpPr txBox="1"/>
          <p:nvPr userDrawn="1"/>
        </p:nvSpPr>
        <p:spPr>
          <a:xfrm>
            <a:off x="432928" y="7772943"/>
            <a:ext cx="4043094" cy="24006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960" dirty="0">
                <a:solidFill>
                  <a:srgbClr val="1E1E1E"/>
                </a:solidFill>
                <a:latin typeface="Century Gothic" panose="020B0502020202020204" pitchFamily="34" charset="0"/>
              </a:rPr>
              <a:t>© Copyright Universidad Europea. Todos los derechos reservados</a:t>
            </a:r>
            <a:endParaRPr lang="es-ES" dirty="0">
              <a:solidFill>
                <a:srgbClr val="1E1E1E"/>
              </a:solidFill>
            </a:endParaRPr>
          </a:p>
        </p:txBody>
      </p:sp>
      <p:sp>
        <p:nvSpPr>
          <p:cNvPr id="14" name="Marcador de texto 4">
            <a:extLst>
              <a:ext uri="{FF2B5EF4-FFF2-40B4-BE49-F238E27FC236}">
                <a16:creationId xmlns:a16="http://schemas.microsoft.com/office/drawing/2014/main" id="{5F7258E8-5EEE-41BC-A766-C5459F5AE71E}"/>
              </a:ext>
            </a:extLst>
          </p:cNvPr>
          <p:cNvSpPr>
            <a:spLocks noGrp="1"/>
          </p:cNvSpPr>
          <p:nvPr>
            <p:ph type="body" sz="quarter" idx="18" hasCustomPrompt="1"/>
          </p:nvPr>
        </p:nvSpPr>
        <p:spPr>
          <a:xfrm>
            <a:off x="906463" y="2172974"/>
            <a:ext cx="5672137" cy="594092"/>
          </a:xfrm>
        </p:spPr>
        <p:txBody>
          <a:bodyPr lIns="0">
            <a:normAutofit/>
          </a:bodyPr>
          <a:lstStyle>
            <a:lvl1pPr marL="0" indent="0">
              <a:lnSpc>
                <a:spcPct val="100000"/>
              </a:lnSpc>
              <a:buNone/>
              <a:defRPr lang="es-ES" sz="2400" b="1" kern="1200" dirty="0">
                <a:solidFill>
                  <a:srgbClr val="1E1E1E"/>
                </a:solidFill>
                <a:latin typeface="Century Gothic" panose="020B0502020202020204" pitchFamily="34" charset="0"/>
                <a:ea typeface="+mj-ea"/>
                <a:cs typeface="+mj-cs"/>
              </a:defRPr>
            </a:lvl1pPr>
          </a:lstStyle>
          <a:p>
            <a:r>
              <a:rPr lang="es-ES" sz="2400" dirty="0" err="1"/>
              <a:t>Aximinct</a:t>
            </a:r>
            <a:r>
              <a:rPr lang="es-ES" sz="2400" dirty="0"/>
              <a:t> </a:t>
            </a:r>
            <a:r>
              <a:rPr lang="es-ES" sz="2400" dirty="0" err="1"/>
              <a:t>emquibus</a:t>
            </a:r>
            <a:r>
              <a:rPr lang="es-ES" sz="2400" dirty="0"/>
              <a:t> et </a:t>
            </a:r>
            <a:r>
              <a:rPr lang="es-ES" sz="2400" dirty="0" err="1"/>
              <a:t>facium</a:t>
            </a:r>
            <a:r>
              <a:rPr lang="es-ES" sz="2400" dirty="0"/>
              <a:t> </a:t>
            </a:r>
            <a:r>
              <a:rPr lang="es-ES" sz="2400" dirty="0" err="1"/>
              <a:t>natur</a:t>
            </a:r>
            <a:endParaRPr lang="en-US" sz="2400" dirty="0"/>
          </a:p>
        </p:txBody>
      </p:sp>
      <p:pic>
        <p:nvPicPr>
          <p:cNvPr id="11" name="Gráfico 10">
            <a:extLst>
              <a:ext uri="{FF2B5EF4-FFF2-40B4-BE49-F238E27FC236}">
                <a16:creationId xmlns:a16="http://schemas.microsoft.com/office/drawing/2014/main" id="{CB975C40-683D-4BF3-A2D4-C7AC360FC51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323884" y="7585901"/>
            <a:ext cx="1400054" cy="385200"/>
          </a:xfrm>
          <a:prstGeom prst="rect">
            <a:avLst/>
          </a:prstGeom>
        </p:spPr>
      </p:pic>
      <p:sp>
        <p:nvSpPr>
          <p:cNvPr id="15" name="Rectángulo 14">
            <a:extLst>
              <a:ext uri="{FF2B5EF4-FFF2-40B4-BE49-F238E27FC236}">
                <a16:creationId xmlns:a16="http://schemas.microsoft.com/office/drawing/2014/main" id="{9304000E-70C0-40A1-AA99-159C4A36121B}"/>
              </a:ext>
            </a:extLst>
          </p:cNvPr>
          <p:cNvSpPr/>
          <p:nvPr userDrawn="1"/>
        </p:nvSpPr>
        <p:spPr>
          <a:xfrm>
            <a:off x="524442" y="332974"/>
            <a:ext cx="384969" cy="38496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4028483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o rojo">
    <p:bg>
      <p:bgPr>
        <a:solidFill>
          <a:srgbClr val="FF3228"/>
        </a:solid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46C5DE1-03AD-457A-98FC-D90BEC62DC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4630399" cy="8229600"/>
          </a:xfrm>
          <a:prstGeom prst="rect">
            <a:avLst/>
          </a:prstGeom>
        </p:spPr>
      </p:pic>
      <p:sp>
        <p:nvSpPr>
          <p:cNvPr id="3" name="Marcador de número de diapositiva 2">
            <a:extLst>
              <a:ext uri="{FF2B5EF4-FFF2-40B4-BE49-F238E27FC236}">
                <a16:creationId xmlns:a16="http://schemas.microsoft.com/office/drawing/2014/main" id="{7CECDC97-706A-4416-9EA1-C9FD7EDD00EB}"/>
              </a:ext>
            </a:extLst>
          </p:cNvPr>
          <p:cNvSpPr>
            <a:spLocks noGrp="1"/>
          </p:cNvSpPr>
          <p:nvPr>
            <p:ph type="sldNum" sz="quarter" idx="10"/>
          </p:nvPr>
        </p:nvSpPr>
        <p:spPr/>
        <p:txBody>
          <a:bodyPr/>
          <a:lstStyle>
            <a:lvl1pPr>
              <a:defRPr>
                <a:solidFill>
                  <a:schemeClr val="bg1"/>
                </a:solidFill>
              </a:defRPr>
            </a:lvl1pPr>
          </a:lstStyle>
          <a:p>
            <a:fld id="{B005B2D1-880E-4846-A216-7D6770BA1332}" type="slidenum">
              <a:rPr lang="es-ES" smtClean="0"/>
              <a:pPr/>
              <a:t>‹Nº›</a:t>
            </a:fld>
            <a:endParaRPr lang="es-ES" dirty="0"/>
          </a:p>
        </p:txBody>
      </p:sp>
      <p:sp>
        <p:nvSpPr>
          <p:cNvPr id="6" name="CuadroTexto 5">
            <a:extLst>
              <a:ext uri="{FF2B5EF4-FFF2-40B4-BE49-F238E27FC236}">
                <a16:creationId xmlns:a16="http://schemas.microsoft.com/office/drawing/2014/main" id="{A9B12B4E-C17A-41FB-86C3-4075B88FFB48}"/>
              </a:ext>
            </a:extLst>
          </p:cNvPr>
          <p:cNvSpPr txBox="1"/>
          <p:nvPr userDrawn="1"/>
        </p:nvSpPr>
        <p:spPr>
          <a:xfrm>
            <a:off x="432928" y="7772943"/>
            <a:ext cx="4043094" cy="24006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960" dirty="0">
                <a:solidFill>
                  <a:schemeClr val="bg1"/>
                </a:solidFill>
                <a:latin typeface="Century Gothic" panose="020B0502020202020204" pitchFamily="34" charset="0"/>
              </a:rPr>
              <a:t>© Copyright Universidad Europea. Todos los derechos reservados</a:t>
            </a:r>
            <a:endParaRPr lang="es-ES" dirty="0">
              <a:solidFill>
                <a:schemeClr val="bg1"/>
              </a:solidFill>
            </a:endParaRPr>
          </a:p>
        </p:txBody>
      </p:sp>
      <p:sp>
        <p:nvSpPr>
          <p:cNvPr id="8" name="Rectángulo 7">
            <a:extLst>
              <a:ext uri="{FF2B5EF4-FFF2-40B4-BE49-F238E27FC236}">
                <a16:creationId xmlns:a16="http://schemas.microsoft.com/office/drawing/2014/main" id="{EF3A0E82-FF4A-4767-8F46-4CEFBC357853}"/>
              </a:ext>
            </a:extLst>
          </p:cNvPr>
          <p:cNvSpPr/>
          <p:nvPr userDrawn="1"/>
        </p:nvSpPr>
        <p:spPr>
          <a:xfrm>
            <a:off x="524442" y="332974"/>
            <a:ext cx="384969" cy="384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itle 1">
            <a:extLst>
              <a:ext uri="{FF2B5EF4-FFF2-40B4-BE49-F238E27FC236}">
                <a16:creationId xmlns:a16="http://schemas.microsoft.com/office/drawing/2014/main" id="{C2F6031E-C802-4044-BF57-B5270148E9C7}"/>
              </a:ext>
            </a:extLst>
          </p:cNvPr>
          <p:cNvSpPr>
            <a:spLocks noGrp="1"/>
          </p:cNvSpPr>
          <p:nvPr>
            <p:ph type="title" hasCustomPrompt="1"/>
          </p:nvPr>
        </p:nvSpPr>
        <p:spPr>
          <a:xfrm>
            <a:off x="906463" y="1182159"/>
            <a:ext cx="6561949" cy="703086"/>
          </a:xfrm>
        </p:spPr>
        <p:txBody>
          <a:bodyPr lIns="0" anchor="t">
            <a:noAutofit/>
          </a:bodyPr>
          <a:lstStyle>
            <a:lvl1pPr>
              <a:defRPr sz="4330">
                <a:solidFill>
                  <a:schemeClr val="bg1"/>
                </a:solidFill>
              </a:defRPr>
            </a:lvl1pPr>
          </a:lstStyle>
          <a:p>
            <a:r>
              <a:rPr lang="es-ES" dirty="0" err="1"/>
              <a:t>Lorem</a:t>
            </a:r>
            <a:r>
              <a:rPr lang="es-ES" dirty="0"/>
              <a:t> </a:t>
            </a:r>
            <a:r>
              <a:rPr lang="es-ES" dirty="0" err="1"/>
              <a:t>ipsum</a:t>
            </a:r>
            <a:r>
              <a:rPr lang="es-ES" dirty="0"/>
              <a:t> dolor </a:t>
            </a:r>
            <a:r>
              <a:rPr lang="es-ES" dirty="0" err="1"/>
              <a:t>sit</a:t>
            </a:r>
            <a:endParaRPr lang="en-US" dirty="0"/>
          </a:p>
        </p:txBody>
      </p:sp>
      <p:sp>
        <p:nvSpPr>
          <p:cNvPr id="11" name="Marcador de texto 17">
            <a:extLst>
              <a:ext uri="{FF2B5EF4-FFF2-40B4-BE49-F238E27FC236}">
                <a16:creationId xmlns:a16="http://schemas.microsoft.com/office/drawing/2014/main" id="{8541B8B5-4A34-4941-9A02-3D8AEA86CD1F}"/>
              </a:ext>
            </a:extLst>
          </p:cNvPr>
          <p:cNvSpPr>
            <a:spLocks noGrp="1"/>
          </p:cNvSpPr>
          <p:nvPr>
            <p:ph type="body" sz="quarter" idx="17" hasCustomPrompt="1"/>
          </p:nvPr>
        </p:nvSpPr>
        <p:spPr>
          <a:xfrm>
            <a:off x="906463" y="2767066"/>
            <a:ext cx="8951912" cy="4551309"/>
          </a:xfrm>
        </p:spPr>
        <p:txBody>
          <a:bodyPr lIns="0">
            <a:noAutofit/>
          </a:bodyPr>
          <a:lstStyle>
            <a:lvl1pPr marL="0" indent="0">
              <a:lnSpc>
                <a:spcPts val="1700"/>
              </a:lnSpc>
              <a:spcBef>
                <a:spcPts val="900"/>
              </a:spcBef>
              <a:spcAft>
                <a:spcPts val="900"/>
              </a:spcAft>
              <a:buNone/>
              <a:defRPr sz="1440" b="0">
                <a:solidFill>
                  <a:schemeClr val="bg1"/>
                </a:solidFill>
              </a:defRPr>
            </a:lvl1pPr>
          </a:lstStyle>
          <a:p>
            <a:pPr lvl="0"/>
            <a:r>
              <a:rPr lang="es-ES" dirty="0" err="1"/>
              <a:t>Poribus</a:t>
            </a:r>
            <a:r>
              <a:rPr lang="es-ES" dirty="0"/>
              <a:t> </a:t>
            </a:r>
            <a:r>
              <a:rPr lang="es-ES" dirty="0" err="1"/>
              <a:t>reiciis</a:t>
            </a:r>
            <a:r>
              <a:rPr lang="es-ES" dirty="0"/>
              <a:t> </a:t>
            </a:r>
            <a:r>
              <a:rPr lang="es-ES" dirty="0" err="1"/>
              <a:t>conseque</a:t>
            </a:r>
            <a:r>
              <a:rPr lang="es-ES" dirty="0"/>
              <a:t> </a:t>
            </a:r>
            <a:r>
              <a:rPr lang="es-ES" dirty="0" err="1"/>
              <a:t>conempo</a:t>
            </a:r>
            <a:r>
              <a:rPr lang="es-ES" dirty="0"/>
              <a:t> </a:t>
            </a:r>
            <a:r>
              <a:rPr lang="es-ES" dirty="0" err="1"/>
              <a:t>ribusam</a:t>
            </a:r>
            <a:r>
              <a:rPr lang="es-ES" dirty="0"/>
              <a:t> </a:t>
            </a:r>
            <a:r>
              <a:rPr lang="es-ES" dirty="0" err="1"/>
              <a:t>enimincil</a:t>
            </a:r>
            <a:r>
              <a:rPr lang="es-ES" dirty="0"/>
              <a:t> </a:t>
            </a:r>
            <a:r>
              <a:rPr lang="es-ES" dirty="0" err="1"/>
              <a:t>molupta</a:t>
            </a:r>
            <a:r>
              <a:rPr lang="es-ES" dirty="0"/>
              <a:t> </a:t>
            </a:r>
            <a:r>
              <a:rPr lang="es-ES" dirty="0" err="1"/>
              <a:t>tiatesed</a:t>
            </a:r>
            <a:r>
              <a:rPr lang="es-ES" dirty="0"/>
              <a:t> qui </a:t>
            </a:r>
            <a:r>
              <a:rPr lang="es-ES" dirty="0" err="1"/>
              <a:t>sit</a:t>
            </a:r>
            <a:r>
              <a:rPr lang="es-ES" dirty="0"/>
              <a:t> </a:t>
            </a:r>
            <a:r>
              <a:rPr lang="es-ES" dirty="0" err="1"/>
              <a:t>aut</a:t>
            </a:r>
            <a:r>
              <a:rPr lang="es-ES" dirty="0"/>
              <a:t> </a:t>
            </a:r>
            <a:r>
              <a:rPr lang="es-ES" dirty="0" err="1"/>
              <a:t>harit</a:t>
            </a:r>
            <a:r>
              <a:rPr lang="es-ES" dirty="0"/>
              <a:t>, </a:t>
            </a:r>
            <a:r>
              <a:rPr lang="es-ES" dirty="0" err="1"/>
              <a:t>quoditat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 </a:t>
            </a:r>
            <a:r>
              <a:rPr lang="es-ES" dirty="0" err="1"/>
              <a:t>estemqu</a:t>
            </a:r>
            <a:r>
              <a:rPr lang="es-ES" dirty="0"/>
              <a:t> </a:t>
            </a:r>
            <a:r>
              <a:rPr lang="es-ES" dirty="0" err="1"/>
              <a:t>idundam</a:t>
            </a:r>
            <a:r>
              <a:rPr lang="es-ES" dirty="0"/>
              <a:t> qui </a:t>
            </a:r>
            <a:r>
              <a:rPr lang="es-ES" dirty="0" err="1"/>
              <a:t>alitiis</a:t>
            </a:r>
            <a:r>
              <a:rPr lang="es-ES" dirty="0"/>
              <a:t> sitia quo </a:t>
            </a:r>
            <a:r>
              <a:rPr lang="es-ES" dirty="0" err="1"/>
              <a:t>totationsedi</a:t>
            </a:r>
            <a:r>
              <a:rPr lang="es-ES" dirty="0"/>
              <a:t> </a:t>
            </a:r>
            <a:r>
              <a:rPr lang="es-ES" dirty="0" err="1"/>
              <a:t>dolorpor</a:t>
            </a:r>
            <a:r>
              <a:rPr lang="es-ES" dirty="0"/>
              <a:t> </a:t>
            </a:r>
            <a:r>
              <a:rPr lang="es-ES" dirty="0" err="1"/>
              <a:t>samus</a:t>
            </a:r>
            <a:r>
              <a:rPr lang="es-ES" dirty="0"/>
              <a:t> am, </a:t>
            </a:r>
            <a:r>
              <a:rPr lang="es-ES" dirty="0" err="1"/>
              <a:t>ullabore</a:t>
            </a:r>
            <a:r>
              <a:rPr lang="es-ES" dirty="0"/>
              <a:t> </a:t>
            </a:r>
            <a:r>
              <a:rPr lang="es-ES" dirty="0" err="1"/>
              <a:t>nihicipsusa</a:t>
            </a:r>
            <a:r>
              <a:rPr lang="es-ES" dirty="0"/>
              <a:t> </a:t>
            </a:r>
            <a:r>
              <a:rPr lang="es-ES" dirty="0" err="1"/>
              <a:t>conse</a:t>
            </a:r>
            <a:r>
              <a:rPr lang="es-ES" dirty="0"/>
              <a:t> </a:t>
            </a:r>
            <a:r>
              <a:rPr lang="es-ES" dirty="0" err="1"/>
              <a:t>conet</a:t>
            </a:r>
            <a:r>
              <a:rPr lang="es-ES" dirty="0"/>
              <a:t> </a:t>
            </a:r>
            <a:r>
              <a:rPr lang="es-ES" dirty="0" err="1"/>
              <a:t>quuntin</a:t>
            </a:r>
            <a:r>
              <a:rPr lang="es-ES" dirty="0"/>
              <a:t> </a:t>
            </a:r>
            <a:r>
              <a:rPr lang="es-ES" dirty="0" err="1"/>
              <a:t>ullabor</a:t>
            </a:r>
            <a:r>
              <a:rPr lang="es-ES" dirty="0"/>
              <a:t> </a:t>
            </a:r>
            <a:r>
              <a:rPr lang="es-ES" dirty="0" err="1"/>
              <a:t>ionsequos</a:t>
            </a:r>
            <a:r>
              <a:rPr lang="es-ES" dirty="0"/>
              <a:t> es </a:t>
            </a:r>
            <a:r>
              <a:rPr lang="es-ES" dirty="0" err="1"/>
              <a:t>aut</a:t>
            </a:r>
            <a:r>
              <a:rPr lang="es-ES" dirty="0"/>
              <a:t> </a:t>
            </a:r>
            <a:r>
              <a:rPr lang="es-ES" dirty="0" err="1"/>
              <a:t>moloreptur</a:t>
            </a:r>
            <a:r>
              <a:rPr lang="es-ES" dirty="0"/>
              <a:t> </a:t>
            </a:r>
            <a:r>
              <a:rPr lang="es-ES" dirty="0" err="1"/>
              <a:t>molorep</a:t>
            </a:r>
            <a:r>
              <a:rPr lang="es-ES" dirty="0"/>
              <a:t> </a:t>
            </a:r>
            <a:r>
              <a:rPr lang="es-ES" dirty="0" err="1"/>
              <a:t>erspica</a:t>
            </a:r>
            <a:r>
              <a:rPr lang="es-ES" dirty="0"/>
              <a:t> </a:t>
            </a:r>
            <a:r>
              <a:rPr lang="es-ES" dirty="0" err="1"/>
              <a:t>tiossin</a:t>
            </a:r>
            <a:r>
              <a:rPr lang="es-ES" dirty="0"/>
              <a:t> </a:t>
            </a:r>
            <a:r>
              <a:rPr lang="es-ES" dirty="0" err="1"/>
              <a:t>vendae</a:t>
            </a:r>
            <a:r>
              <a:rPr lang="es-ES" dirty="0"/>
              <a:t> dolor as dolo </a:t>
            </a:r>
            <a:r>
              <a:rPr lang="es-ES" dirty="0" err="1"/>
              <a:t>consendit</a:t>
            </a:r>
            <a:r>
              <a:rPr lang="es-ES" dirty="0"/>
              <a:t>.</a:t>
            </a:r>
          </a:p>
          <a:p>
            <a:pPr lvl="0"/>
            <a:r>
              <a:rPr lang="es-ES" dirty="0" err="1"/>
              <a:t>Arupiet</a:t>
            </a:r>
            <a:r>
              <a:rPr lang="es-ES" dirty="0"/>
              <a:t> </a:t>
            </a:r>
            <a:r>
              <a:rPr lang="es-ES" dirty="0" err="1"/>
              <a:t>autest</a:t>
            </a:r>
            <a:r>
              <a:rPr lang="es-ES" dirty="0"/>
              <a:t> </a:t>
            </a:r>
            <a:r>
              <a:rPr lang="es-ES" dirty="0" err="1"/>
              <a:t>ent</a:t>
            </a:r>
            <a:r>
              <a:rPr lang="es-ES" dirty="0"/>
              <a:t> </a:t>
            </a:r>
            <a:r>
              <a:rPr lang="es-ES" dirty="0" err="1"/>
              <a:t>laudant</a:t>
            </a:r>
            <a:r>
              <a:rPr lang="es-ES" dirty="0"/>
              <a:t> ut </a:t>
            </a:r>
            <a:r>
              <a:rPr lang="es-ES" dirty="0" err="1"/>
              <a:t>eatur</a:t>
            </a:r>
            <a:r>
              <a:rPr lang="es-ES" dirty="0"/>
              <a:t>?</a:t>
            </a:r>
            <a:br>
              <a:rPr lang="es-ES" dirty="0"/>
            </a:br>
            <a:r>
              <a:rPr lang="es-ES" dirty="0" err="1"/>
              <a:t>Ehenima</a:t>
            </a:r>
            <a:r>
              <a:rPr lang="es-ES" dirty="0"/>
              <a:t> </a:t>
            </a:r>
            <a:r>
              <a:rPr lang="es-ES" dirty="0" err="1"/>
              <a:t>gniatis</a:t>
            </a:r>
            <a:r>
              <a:rPr lang="es-ES" dirty="0"/>
              <a:t> </a:t>
            </a:r>
            <a:r>
              <a:rPr lang="es-ES" dirty="0" err="1"/>
              <a:t>nus</a:t>
            </a:r>
            <a:r>
              <a:rPr lang="es-ES" dirty="0"/>
              <a:t> </a:t>
            </a:r>
            <a:r>
              <a:rPr lang="es-ES" dirty="0" err="1"/>
              <a:t>reped</a:t>
            </a:r>
            <a:r>
              <a:rPr lang="es-ES" dirty="0"/>
              <a:t> </a:t>
            </a:r>
            <a:r>
              <a:rPr lang="es-ES" dirty="0" err="1"/>
              <a:t>mint</a:t>
            </a:r>
            <a:r>
              <a:rPr lang="es-ES" dirty="0"/>
              <a:t> a </a:t>
            </a:r>
            <a:r>
              <a:rPr lang="es-ES" dirty="0" err="1"/>
              <a:t>velit</a:t>
            </a:r>
            <a:r>
              <a:rPr lang="es-ES" dirty="0"/>
              <a:t> </a:t>
            </a:r>
            <a:r>
              <a:rPr lang="es-ES" dirty="0" err="1"/>
              <a:t>aut</a:t>
            </a:r>
            <a:r>
              <a:rPr lang="es-ES" dirty="0"/>
              <a:t> </a:t>
            </a:r>
            <a:r>
              <a:rPr lang="es-ES" dirty="0" err="1"/>
              <a:t>est</a:t>
            </a:r>
            <a:r>
              <a:rPr lang="es-ES" dirty="0"/>
              <a:t>, </a:t>
            </a:r>
            <a:r>
              <a:rPr lang="es-ES" dirty="0" err="1"/>
              <a:t>cusdae</a:t>
            </a:r>
            <a:r>
              <a:rPr lang="es-ES" dirty="0"/>
              <a:t> </a:t>
            </a:r>
            <a:r>
              <a:rPr lang="es-ES" dirty="0" err="1"/>
              <a:t>etur</a:t>
            </a:r>
            <a:r>
              <a:rPr lang="es-ES" dirty="0"/>
              <a:t> </a:t>
            </a:r>
            <a:r>
              <a:rPr lang="es-ES" dirty="0" err="1"/>
              <a:t>apic</a:t>
            </a:r>
            <a:r>
              <a:rPr lang="es-ES" dirty="0"/>
              <a:t> </a:t>
            </a:r>
            <a:r>
              <a:rPr lang="es-ES" dirty="0" err="1"/>
              <a:t>to</a:t>
            </a:r>
            <a:r>
              <a:rPr lang="es-ES" dirty="0"/>
              <a:t> </a:t>
            </a:r>
            <a:r>
              <a:rPr lang="es-ES" dirty="0" err="1"/>
              <a:t>testi</a:t>
            </a:r>
            <a:r>
              <a:rPr lang="es-ES" dirty="0"/>
              <a:t> sed este </a:t>
            </a:r>
            <a:r>
              <a:rPr lang="es-ES" dirty="0" err="1"/>
              <a:t>eum</a:t>
            </a:r>
            <a:r>
              <a:rPr lang="es-ES" dirty="0"/>
              <a:t> fuga. </a:t>
            </a:r>
            <a:r>
              <a:rPr lang="es-ES" dirty="0" err="1"/>
              <a:t>Lenet</a:t>
            </a:r>
            <a:r>
              <a:rPr lang="es-ES" dirty="0"/>
              <a:t> et </a:t>
            </a:r>
            <a:r>
              <a:rPr lang="es-ES" dirty="0" err="1"/>
              <a:t>laborerum</a:t>
            </a:r>
            <a:r>
              <a:rPr lang="es-ES" dirty="0"/>
              <a:t> </a:t>
            </a:r>
            <a:r>
              <a:rPr lang="es-ES" dirty="0" err="1"/>
              <a:t>aut</a:t>
            </a:r>
            <a:r>
              <a:rPr lang="es-ES" dirty="0"/>
              <a:t> </a:t>
            </a:r>
            <a:r>
              <a:rPr lang="es-ES" dirty="0" err="1"/>
              <a:t>quamus</a:t>
            </a:r>
            <a:r>
              <a:rPr lang="es-ES" dirty="0"/>
              <a:t> </a:t>
            </a:r>
            <a:r>
              <a:rPr lang="es-ES" dirty="0" err="1"/>
              <a:t>sinventio</a:t>
            </a:r>
            <a:r>
              <a:rPr lang="es-ES" dirty="0"/>
              <a:t> </a:t>
            </a:r>
            <a:r>
              <a:rPr lang="es-ES" dirty="0" err="1"/>
              <a:t>molentur</a:t>
            </a:r>
            <a:r>
              <a:rPr lang="es-ES" dirty="0"/>
              <a:t> </a:t>
            </a:r>
            <a:r>
              <a:rPr lang="es-ES" dirty="0" err="1"/>
              <a:t>maio</a:t>
            </a:r>
            <a:r>
              <a:rPr lang="es-ES" dirty="0"/>
              <a:t> </a:t>
            </a:r>
            <a:r>
              <a:rPr lang="es-ES" dirty="0" err="1"/>
              <a:t>bernam</a:t>
            </a:r>
            <a:r>
              <a:rPr lang="es-ES" dirty="0"/>
              <a:t> </a:t>
            </a:r>
            <a:r>
              <a:rPr lang="es-ES" dirty="0" err="1"/>
              <a:t>dollandel</a:t>
            </a:r>
            <a:r>
              <a:rPr lang="es-ES" dirty="0"/>
              <a:t> </a:t>
            </a:r>
            <a:r>
              <a:rPr lang="es-ES" dirty="0" err="1"/>
              <a:t>experovit</a:t>
            </a:r>
            <a:r>
              <a:rPr lang="es-ES" dirty="0"/>
              <a:t>, </a:t>
            </a:r>
            <a:r>
              <a:rPr lang="es-ES" dirty="0" err="1"/>
              <a:t>odictatum</a:t>
            </a:r>
            <a:r>
              <a:rPr lang="es-ES" dirty="0"/>
              <a:t> re </a:t>
            </a:r>
            <a:r>
              <a:rPr lang="es-ES" dirty="0" err="1"/>
              <a:t>accus</a:t>
            </a:r>
            <a:r>
              <a:rPr lang="es-ES" dirty="0"/>
              <a:t> </a:t>
            </a:r>
            <a:r>
              <a:rPr lang="es-ES" dirty="0" err="1"/>
              <a:t>dolorruptium</a:t>
            </a:r>
            <a:r>
              <a:rPr lang="es-ES" dirty="0"/>
              <a:t> </a:t>
            </a:r>
            <a:r>
              <a:rPr lang="es-ES" dirty="0" err="1"/>
              <a:t>vel</a:t>
            </a:r>
            <a:r>
              <a:rPr lang="es-ES" dirty="0"/>
              <a:t> </a:t>
            </a:r>
            <a:r>
              <a:rPr lang="es-ES" dirty="0" err="1"/>
              <a:t>ma</a:t>
            </a:r>
            <a:r>
              <a:rPr lang="es-ES" dirty="0"/>
              <a:t> </a:t>
            </a:r>
            <a:r>
              <a:rPr lang="es-ES" dirty="0" err="1"/>
              <a:t>cus</a:t>
            </a:r>
            <a:r>
              <a:rPr lang="es-ES" dirty="0"/>
              <a:t>.</a:t>
            </a:r>
          </a:p>
          <a:p>
            <a:pPr lvl="0"/>
            <a:r>
              <a:rPr lang="es-ES" dirty="0" err="1"/>
              <a:t>Arupiet</a:t>
            </a:r>
            <a:r>
              <a:rPr lang="es-ES" dirty="0"/>
              <a:t> </a:t>
            </a:r>
            <a:r>
              <a:rPr lang="es-ES" dirty="0" err="1"/>
              <a:t>autest</a:t>
            </a:r>
            <a:r>
              <a:rPr lang="es-ES" dirty="0"/>
              <a:t> </a:t>
            </a:r>
            <a:r>
              <a:rPr lang="es-ES" dirty="0" err="1"/>
              <a:t>ent</a:t>
            </a:r>
            <a:r>
              <a:rPr lang="es-ES" dirty="0"/>
              <a:t> </a:t>
            </a:r>
            <a:r>
              <a:rPr lang="es-ES" dirty="0" err="1"/>
              <a:t>laudant</a:t>
            </a:r>
            <a:r>
              <a:rPr lang="es-ES" dirty="0"/>
              <a:t> ut </a:t>
            </a:r>
            <a:r>
              <a:rPr lang="es-ES" dirty="0" err="1"/>
              <a:t>eatur</a:t>
            </a:r>
            <a:r>
              <a:rPr lang="es-ES" dirty="0"/>
              <a:t>?</a:t>
            </a:r>
            <a:br>
              <a:rPr lang="es-ES" dirty="0"/>
            </a:br>
            <a:r>
              <a:rPr lang="es-ES" dirty="0" err="1"/>
              <a:t>Ommos</a:t>
            </a:r>
            <a:r>
              <a:rPr lang="es-ES" dirty="0"/>
              <a:t> </a:t>
            </a:r>
            <a:r>
              <a:rPr lang="es-ES" dirty="0" err="1"/>
              <a:t>num</a:t>
            </a:r>
            <a:r>
              <a:rPr lang="es-ES" dirty="0"/>
              <a:t> ad </a:t>
            </a:r>
            <a:r>
              <a:rPr lang="es-ES" dirty="0" err="1"/>
              <a:t>est</a:t>
            </a:r>
            <a:r>
              <a:rPr lang="es-ES" dirty="0"/>
              <a:t> </a:t>
            </a:r>
            <a:r>
              <a:rPr lang="es-ES" dirty="0" err="1"/>
              <a:t>ilitatur</a:t>
            </a:r>
            <a:r>
              <a:rPr lang="es-ES" dirty="0"/>
              <a:t> </a:t>
            </a:r>
            <a:r>
              <a:rPr lang="es-ES" dirty="0" err="1"/>
              <a:t>sitiam</a:t>
            </a:r>
            <a:r>
              <a:rPr lang="es-ES" dirty="0"/>
              <a:t> </a:t>
            </a:r>
            <a:r>
              <a:rPr lang="es-ES" dirty="0" err="1"/>
              <a:t>fugiamet</a:t>
            </a:r>
            <a:r>
              <a:rPr lang="es-ES" dirty="0"/>
              <a:t> </a:t>
            </a:r>
            <a:r>
              <a:rPr lang="es-ES" dirty="0" err="1"/>
              <a:t>dipsant</a:t>
            </a:r>
            <a:r>
              <a:rPr lang="es-ES" dirty="0"/>
              <a:t> </a:t>
            </a:r>
            <a:r>
              <a:rPr lang="es-ES" dirty="0" err="1"/>
              <a:t>incime</a:t>
            </a:r>
            <a:r>
              <a:rPr lang="es-ES" dirty="0"/>
              <a:t> </a:t>
            </a:r>
            <a:r>
              <a:rPr lang="es-ES" dirty="0" err="1"/>
              <a:t>voluptibus</a:t>
            </a:r>
            <a:r>
              <a:rPr lang="es-ES" dirty="0"/>
              <a:t> </a:t>
            </a:r>
            <a:r>
              <a:rPr lang="es-ES" dirty="0" err="1"/>
              <a:t>eumquo</a:t>
            </a:r>
            <a:r>
              <a:rPr lang="es-ES" dirty="0"/>
              <a:t> et </a:t>
            </a:r>
            <a:r>
              <a:rPr lang="es-ES" dirty="0" err="1"/>
              <a:t>elibusa</a:t>
            </a:r>
            <a:r>
              <a:rPr lang="es-ES" dirty="0"/>
              <a:t> </a:t>
            </a:r>
            <a:r>
              <a:rPr lang="es-ES" dirty="0" err="1"/>
              <a:t>consed</a:t>
            </a:r>
            <a:r>
              <a:rPr lang="es-ES" dirty="0"/>
              <a:t> </a:t>
            </a:r>
            <a:r>
              <a:rPr lang="es-ES" dirty="0" err="1"/>
              <a:t>quam</a:t>
            </a:r>
            <a:r>
              <a:rPr lang="es-ES" dirty="0"/>
              <a:t>, </a:t>
            </a:r>
            <a:r>
              <a:rPr lang="es-ES" dirty="0" err="1"/>
              <a:t>tecesciis</a:t>
            </a:r>
            <a:r>
              <a:rPr lang="es-ES" dirty="0"/>
              <a:t> </a:t>
            </a:r>
            <a:r>
              <a:rPr lang="es-ES" dirty="0" err="1"/>
              <a:t>velignimus</a:t>
            </a:r>
            <a:r>
              <a:rPr lang="es-ES" dirty="0"/>
              <a:t>, </a:t>
            </a:r>
            <a:r>
              <a:rPr lang="es-ES" dirty="0" err="1"/>
              <a:t>exped</a:t>
            </a:r>
            <a:r>
              <a:rPr lang="es-ES" dirty="0"/>
              <a:t> </a:t>
            </a:r>
            <a:r>
              <a:rPr lang="es-ES" dirty="0" err="1"/>
              <a:t>ma</a:t>
            </a:r>
            <a:r>
              <a:rPr lang="es-ES" dirty="0"/>
              <a:t> con </a:t>
            </a:r>
            <a:r>
              <a:rPr lang="es-ES" dirty="0" err="1"/>
              <a:t>nis</a:t>
            </a:r>
            <a:r>
              <a:rPr lang="es-ES" dirty="0"/>
              <a:t> dolor sunt opta qui </a:t>
            </a:r>
            <a:r>
              <a:rPr lang="es-ES" dirty="0" err="1"/>
              <a:t>bero</a:t>
            </a:r>
            <a:r>
              <a:rPr lang="es-ES" dirty="0"/>
              <a:t> con </a:t>
            </a:r>
            <a:r>
              <a:rPr lang="es-ES" dirty="0" err="1"/>
              <a:t>porum</a:t>
            </a:r>
            <a:r>
              <a:rPr lang="es-ES" dirty="0"/>
              <a:t> </a:t>
            </a:r>
            <a:r>
              <a:rPr lang="es-ES" dirty="0" err="1"/>
              <a:t>delique</a:t>
            </a:r>
            <a:r>
              <a:rPr lang="es-ES" dirty="0"/>
              <a:t> </a:t>
            </a:r>
            <a:r>
              <a:rPr lang="es-ES" dirty="0" err="1"/>
              <a:t>cus</a:t>
            </a:r>
            <a:r>
              <a:rPr lang="es-ES" dirty="0"/>
              <a:t> et </a:t>
            </a:r>
            <a:r>
              <a:rPr lang="es-ES" dirty="0" err="1"/>
              <a:t>et</a:t>
            </a:r>
            <a:r>
              <a:rPr lang="es-ES" dirty="0"/>
              <a:t> </a:t>
            </a:r>
            <a:r>
              <a:rPr lang="es-ES" dirty="0" err="1"/>
              <a:t>voloribus</a:t>
            </a:r>
            <a:r>
              <a:rPr lang="es-ES" dirty="0"/>
              <a:t> </a:t>
            </a:r>
            <a:r>
              <a:rPr lang="es-ES" dirty="0" err="1"/>
              <a:t>expella</a:t>
            </a:r>
            <a:r>
              <a:rPr lang="es-ES" dirty="0"/>
              <a:t> </a:t>
            </a:r>
            <a:r>
              <a:rPr lang="es-ES" dirty="0" err="1"/>
              <a:t>borepe</a:t>
            </a:r>
            <a:r>
              <a:rPr lang="es-ES" dirty="0"/>
              <a:t> </a:t>
            </a:r>
            <a:r>
              <a:rPr lang="es-ES" dirty="0" err="1"/>
              <a:t>ped</a:t>
            </a:r>
            <a:r>
              <a:rPr lang="es-ES" dirty="0"/>
              <a:t> </a:t>
            </a:r>
            <a:r>
              <a:rPr lang="es-ES" dirty="0" err="1"/>
              <a:t>eum</a:t>
            </a:r>
            <a:r>
              <a:rPr lang="es-ES" dirty="0"/>
              <a:t> </a:t>
            </a:r>
            <a:r>
              <a:rPr lang="es-ES" dirty="0" err="1"/>
              <a:t>endios</a:t>
            </a:r>
            <a:r>
              <a:rPr lang="es-ES" dirty="0"/>
              <a:t> </a:t>
            </a:r>
            <a:r>
              <a:rPr lang="es-ES" dirty="0" err="1"/>
              <a:t>exerat</a:t>
            </a:r>
            <a:r>
              <a:rPr lang="es-ES" dirty="0"/>
              <a:t> </a:t>
            </a:r>
            <a:r>
              <a:rPr lang="es-ES" dirty="0" err="1"/>
              <a:t>debiti</a:t>
            </a:r>
            <a:r>
              <a:rPr lang="es-ES" dirty="0"/>
              <a:t> </a:t>
            </a:r>
            <a:r>
              <a:rPr lang="es-ES" dirty="0" err="1"/>
              <a:t>doluptatur</a:t>
            </a:r>
            <a:r>
              <a:rPr lang="es-ES" dirty="0"/>
              <a:t>, que dicto </a:t>
            </a:r>
            <a:r>
              <a:rPr lang="es-ES" dirty="0" err="1"/>
              <a:t>consecume</a:t>
            </a:r>
            <a:r>
              <a:rPr lang="es-ES" dirty="0"/>
              <a:t> re, </a:t>
            </a:r>
            <a:r>
              <a:rPr lang="es-ES" dirty="0" err="1"/>
              <a:t>nusam</a:t>
            </a:r>
            <a:r>
              <a:rPr lang="es-ES" dirty="0"/>
              <a:t> et </a:t>
            </a:r>
            <a:r>
              <a:rPr lang="es-ES" dirty="0" err="1"/>
              <a:t>videllu</a:t>
            </a:r>
            <a:r>
              <a:rPr lang="es-ES" dirty="0"/>
              <a:t> </a:t>
            </a:r>
            <a:r>
              <a:rPr lang="es-ES" dirty="0" err="1"/>
              <a:t>picient</a:t>
            </a:r>
            <a:r>
              <a:rPr lang="es-ES" dirty="0"/>
              <a:t> </a:t>
            </a:r>
            <a:r>
              <a:rPr lang="es-ES" dirty="0" err="1"/>
              <a:t>iasperc</a:t>
            </a:r>
            <a:r>
              <a:rPr lang="es-ES" dirty="0"/>
              <a:t> </a:t>
            </a:r>
            <a:r>
              <a:rPr lang="es-ES" dirty="0" err="1"/>
              <a:t>hitatur</a:t>
            </a:r>
            <a:r>
              <a:rPr lang="es-ES" dirty="0"/>
              <a:t> </a:t>
            </a:r>
            <a:r>
              <a:rPr lang="es-ES" dirty="0" err="1"/>
              <a:t>ectibus</a:t>
            </a:r>
            <a:r>
              <a:rPr lang="es-ES" dirty="0"/>
              <a:t> </a:t>
            </a:r>
            <a:r>
              <a:rPr lang="es-ES" dirty="0" err="1"/>
              <a:t>eatenih</a:t>
            </a:r>
            <a:r>
              <a:rPr lang="es-ES" dirty="0"/>
              <a:t> </a:t>
            </a:r>
            <a:r>
              <a:rPr lang="es-ES" dirty="0" err="1"/>
              <a:t>iliquatibus</a:t>
            </a:r>
            <a:r>
              <a:rPr lang="es-ES" dirty="0"/>
              <a:t> </a:t>
            </a:r>
            <a:r>
              <a:rPr lang="es-ES" dirty="0" err="1"/>
              <a:t>volora</a:t>
            </a:r>
            <a:r>
              <a:rPr lang="es-ES" dirty="0"/>
              <a:t> </a:t>
            </a:r>
            <a:r>
              <a:rPr lang="es-ES" dirty="0" err="1"/>
              <a:t>vel</a:t>
            </a:r>
            <a:r>
              <a:rPr lang="es-ES" dirty="0"/>
              <a:t> </a:t>
            </a:r>
            <a:r>
              <a:rPr lang="es-ES" dirty="0" err="1"/>
              <a:t>earions</a:t>
            </a:r>
            <a:r>
              <a:rPr lang="es-ES" dirty="0"/>
              <a:t> </a:t>
            </a:r>
            <a:r>
              <a:rPr lang="es-ES" dirty="0" err="1"/>
              <a:t>equi</a:t>
            </a:r>
            <a:r>
              <a:rPr lang="es-ES" dirty="0"/>
              <a:t>. </a:t>
            </a:r>
            <a:br>
              <a:rPr lang="es-ES" dirty="0"/>
            </a:br>
            <a:r>
              <a:rPr lang="es-ES" dirty="0" err="1"/>
              <a:t>volorumqui</a:t>
            </a:r>
            <a:r>
              <a:rPr lang="es-ES" dirty="0"/>
              <a:t> con </a:t>
            </a:r>
            <a:r>
              <a:rPr lang="es-ES" dirty="0" err="1"/>
              <a:t>est</a:t>
            </a:r>
            <a:r>
              <a:rPr lang="es-ES" dirty="0"/>
              <a:t> </a:t>
            </a:r>
            <a:r>
              <a:rPr lang="es-ES" dirty="0" err="1"/>
              <a:t>rerferibus</a:t>
            </a:r>
            <a:r>
              <a:rPr lang="es-ES" dirty="0"/>
              <a:t> </a:t>
            </a:r>
            <a:r>
              <a:rPr lang="es-ES" dirty="0" err="1"/>
              <a:t>alit</a:t>
            </a:r>
            <a:r>
              <a:rPr lang="es-ES" dirty="0"/>
              <a:t> </a:t>
            </a:r>
            <a:r>
              <a:rPr lang="es-ES" dirty="0" err="1"/>
              <a:t>accabor</a:t>
            </a:r>
            <a:r>
              <a:rPr lang="es-ES" dirty="0"/>
              <a:t> </a:t>
            </a:r>
            <a:r>
              <a:rPr lang="es-ES" dirty="0" err="1"/>
              <a:t>itatem</a:t>
            </a:r>
            <a:r>
              <a:rPr lang="es-ES" dirty="0"/>
              <a:t> </a:t>
            </a:r>
            <a:r>
              <a:rPr lang="es-ES" dirty="0" err="1"/>
              <a:t>simolorio</a:t>
            </a:r>
            <a:r>
              <a:rPr lang="es-ES" dirty="0"/>
              <a:t> es </a:t>
            </a:r>
            <a:r>
              <a:rPr lang="es-ES" dirty="0" err="1"/>
              <a:t>etus</a:t>
            </a:r>
            <a:r>
              <a:rPr lang="es-ES" dirty="0"/>
              <a:t> </a:t>
            </a:r>
            <a:r>
              <a:rPr lang="es-ES" dirty="0" err="1"/>
              <a:t>esseque</a:t>
            </a:r>
            <a:r>
              <a:rPr lang="es-ES" dirty="0"/>
              <a:t> veles es </a:t>
            </a:r>
            <a:r>
              <a:rPr lang="es-ES" dirty="0" err="1"/>
              <a:t>dunt</a:t>
            </a:r>
            <a:r>
              <a:rPr lang="es-ES" dirty="0"/>
              <a:t> </a:t>
            </a:r>
            <a:r>
              <a:rPr lang="es-ES" dirty="0" err="1"/>
              <a:t>officta</a:t>
            </a:r>
            <a:r>
              <a:rPr lang="es-ES" dirty="0"/>
              <a:t> </a:t>
            </a:r>
            <a:r>
              <a:rPr lang="es-ES" dirty="0" err="1"/>
              <a:t>erupta</a:t>
            </a:r>
            <a:r>
              <a:rPr lang="es-ES" dirty="0"/>
              <a:t> </a:t>
            </a:r>
            <a:r>
              <a:rPr lang="es-ES" dirty="0" err="1"/>
              <a:t>ant</a:t>
            </a:r>
            <a:r>
              <a:rPr lang="es-ES" dirty="0"/>
              <a:t> </a:t>
            </a:r>
            <a:r>
              <a:rPr lang="es-ES" dirty="0" err="1"/>
              <a:t>omniment</a:t>
            </a:r>
            <a:r>
              <a:rPr lang="es-ES" dirty="0"/>
              <a:t> </a:t>
            </a:r>
            <a:r>
              <a:rPr lang="es-ES" dirty="0" err="1"/>
              <a:t>odi</a:t>
            </a:r>
            <a:r>
              <a:rPr lang="es-ES" dirty="0"/>
              <a:t> </a:t>
            </a:r>
            <a:r>
              <a:rPr lang="es-ES" dirty="0" err="1"/>
              <a:t>deria</a:t>
            </a:r>
            <a:r>
              <a:rPr lang="es-ES" dirty="0"/>
              <a:t> </a:t>
            </a:r>
            <a:r>
              <a:rPr lang="es-ES" dirty="0" err="1"/>
              <a:t>evelibuscia</a:t>
            </a:r>
            <a:r>
              <a:rPr lang="es-ES" dirty="0"/>
              <a:t> non re </a:t>
            </a:r>
            <a:r>
              <a:rPr lang="es-ES" dirty="0" err="1"/>
              <a:t>voleste</a:t>
            </a:r>
            <a:r>
              <a:rPr lang="es-ES" dirty="0"/>
              <a:t>.</a:t>
            </a:r>
          </a:p>
        </p:txBody>
      </p:sp>
      <p:sp>
        <p:nvSpPr>
          <p:cNvPr id="12" name="Marcador de texto 4">
            <a:extLst>
              <a:ext uri="{FF2B5EF4-FFF2-40B4-BE49-F238E27FC236}">
                <a16:creationId xmlns:a16="http://schemas.microsoft.com/office/drawing/2014/main" id="{570181F8-E3DA-40CA-993C-3FA1859900AB}"/>
              </a:ext>
            </a:extLst>
          </p:cNvPr>
          <p:cNvSpPr>
            <a:spLocks noGrp="1"/>
          </p:cNvSpPr>
          <p:nvPr>
            <p:ph type="body" sz="quarter" idx="18" hasCustomPrompt="1"/>
          </p:nvPr>
        </p:nvSpPr>
        <p:spPr>
          <a:xfrm>
            <a:off x="906463" y="2172974"/>
            <a:ext cx="5672137" cy="594092"/>
          </a:xfrm>
        </p:spPr>
        <p:txBody>
          <a:bodyPr lIns="0">
            <a:normAutofit/>
          </a:bodyPr>
          <a:lstStyle>
            <a:lvl1pPr marL="0" indent="0">
              <a:lnSpc>
                <a:spcPct val="100000"/>
              </a:lnSpc>
              <a:buNone/>
              <a:defRPr lang="es-ES" sz="2400" b="1" kern="1200" dirty="0">
                <a:solidFill>
                  <a:schemeClr val="bg1"/>
                </a:solidFill>
                <a:latin typeface="Century Gothic" panose="020B0502020202020204" pitchFamily="34" charset="0"/>
                <a:ea typeface="+mj-ea"/>
                <a:cs typeface="+mj-cs"/>
              </a:defRPr>
            </a:lvl1pPr>
          </a:lstStyle>
          <a:p>
            <a:r>
              <a:rPr lang="es-ES" sz="2400" dirty="0" err="1"/>
              <a:t>Aximinct</a:t>
            </a:r>
            <a:r>
              <a:rPr lang="es-ES" sz="2400" dirty="0"/>
              <a:t> </a:t>
            </a:r>
            <a:r>
              <a:rPr lang="es-ES" sz="2400" dirty="0" err="1"/>
              <a:t>emquibus</a:t>
            </a:r>
            <a:r>
              <a:rPr lang="es-ES" sz="2400" dirty="0"/>
              <a:t> et </a:t>
            </a:r>
            <a:r>
              <a:rPr lang="es-ES" sz="2400" dirty="0" err="1"/>
              <a:t>facium</a:t>
            </a:r>
            <a:r>
              <a:rPr lang="es-ES" sz="2400" dirty="0"/>
              <a:t> </a:t>
            </a:r>
            <a:r>
              <a:rPr lang="es-ES" sz="2400" dirty="0" err="1"/>
              <a:t>natur</a:t>
            </a:r>
            <a:endParaRPr lang="en-US" sz="2400" dirty="0"/>
          </a:p>
        </p:txBody>
      </p:sp>
      <p:pic>
        <p:nvPicPr>
          <p:cNvPr id="13" name="Gráfico 12">
            <a:extLst>
              <a:ext uri="{FF2B5EF4-FFF2-40B4-BE49-F238E27FC236}">
                <a16:creationId xmlns:a16="http://schemas.microsoft.com/office/drawing/2014/main" id="{094E685F-C14D-482F-9A0A-9F0AB3CA733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323884" y="7585901"/>
            <a:ext cx="1400054" cy="385200"/>
          </a:xfrm>
          <a:prstGeom prst="rect">
            <a:avLst/>
          </a:prstGeom>
        </p:spPr>
      </p:pic>
    </p:spTree>
    <p:extLst>
      <p:ext uri="{BB962C8B-B14F-4D97-AF65-F5344CB8AC3E}">
        <p14:creationId xmlns:p14="http://schemas.microsoft.com/office/powerpoint/2010/main" val="14550805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o 2 columnas">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1EB0F94-859D-44E4-A1AF-507F3F6D3C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4630399" cy="8229600"/>
          </a:xfrm>
          <a:prstGeom prst="rect">
            <a:avLst/>
          </a:prstGeom>
        </p:spPr>
      </p:pic>
      <p:sp>
        <p:nvSpPr>
          <p:cNvPr id="2" name="Title 1"/>
          <p:cNvSpPr>
            <a:spLocks noGrp="1"/>
          </p:cNvSpPr>
          <p:nvPr>
            <p:ph type="title" hasCustomPrompt="1"/>
          </p:nvPr>
        </p:nvSpPr>
        <p:spPr>
          <a:xfrm>
            <a:off x="906463" y="1182159"/>
            <a:ext cx="6561949" cy="703086"/>
          </a:xfrm>
        </p:spPr>
        <p:txBody>
          <a:bodyPr lIns="0" anchor="t">
            <a:noAutofit/>
          </a:bodyPr>
          <a:lstStyle>
            <a:lvl1pPr>
              <a:defRPr sz="4330"/>
            </a:lvl1pPr>
          </a:lstStyle>
          <a:p>
            <a:r>
              <a:rPr lang="es-ES" dirty="0" err="1"/>
              <a:t>Lorem</a:t>
            </a:r>
            <a:r>
              <a:rPr lang="es-ES" dirty="0"/>
              <a:t> </a:t>
            </a:r>
            <a:r>
              <a:rPr lang="es-ES" dirty="0" err="1"/>
              <a:t>ipsum</a:t>
            </a:r>
            <a:r>
              <a:rPr lang="es-ES" dirty="0"/>
              <a:t> dolor </a:t>
            </a:r>
            <a:r>
              <a:rPr lang="es-ES" dirty="0" err="1"/>
              <a:t>sit</a:t>
            </a:r>
            <a:endParaRPr lang="en-US" dirty="0"/>
          </a:p>
        </p:txBody>
      </p:sp>
      <p:sp>
        <p:nvSpPr>
          <p:cNvPr id="3" name="Marcador de número de diapositiva 2">
            <a:extLst>
              <a:ext uri="{FF2B5EF4-FFF2-40B4-BE49-F238E27FC236}">
                <a16:creationId xmlns:a16="http://schemas.microsoft.com/office/drawing/2014/main" id="{298F2FCB-7E2F-400B-81B1-18B456AE6C0D}"/>
              </a:ext>
            </a:extLst>
          </p:cNvPr>
          <p:cNvSpPr>
            <a:spLocks noGrp="1"/>
          </p:cNvSpPr>
          <p:nvPr>
            <p:ph type="sldNum" sz="quarter" idx="16"/>
          </p:nvPr>
        </p:nvSpPr>
        <p:spPr/>
        <p:txBody>
          <a:bodyPr/>
          <a:lstStyle/>
          <a:p>
            <a:fld id="{B005B2D1-880E-4846-A216-7D6770BA1332}" type="slidenum">
              <a:rPr lang="es-ES" smtClean="0"/>
              <a:pPr/>
              <a:t>‹Nº›</a:t>
            </a:fld>
            <a:endParaRPr lang="es-ES" dirty="0"/>
          </a:p>
        </p:txBody>
      </p:sp>
      <p:sp>
        <p:nvSpPr>
          <p:cNvPr id="17" name="Marcador de texto 17">
            <a:extLst>
              <a:ext uri="{FF2B5EF4-FFF2-40B4-BE49-F238E27FC236}">
                <a16:creationId xmlns:a16="http://schemas.microsoft.com/office/drawing/2014/main" id="{ED651845-DE33-4174-8EA2-DF23E49F4C48}"/>
              </a:ext>
            </a:extLst>
          </p:cNvPr>
          <p:cNvSpPr>
            <a:spLocks noGrp="1"/>
          </p:cNvSpPr>
          <p:nvPr>
            <p:ph type="body" sz="quarter" idx="17" hasCustomPrompt="1"/>
          </p:nvPr>
        </p:nvSpPr>
        <p:spPr>
          <a:xfrm>
            <a:off x="906463" y="3115112"/>
            <a:ext cx="4872037" cy="1660088"/>
          </a:xfrm>
        </p:spPr>
        <p:txBody>
          <a:bodyPr lIns="0">
            <a:noAutofit/>
          </a:bodyPr>
          <a:lstStyle>
            <a:lvl1pPr marL="0" indent="0">
              <a:lnSpc>
                <a:spcPts val="1700"/>
              </a:lnSpc>
              <a:spcBef>
                <a:spcPts val="900"/>
              </a:spcBef>
              <a:spcAft>
                <a:spcPts val="900"/>
              </a:spcAft>
              <a:buNone/>
              <a:defRPr sz="1440" b="0">
                <a:solidFill>
                  <a:srgbClr val="1E1E1E"/>
                </a:solidFill>
              </a:defRPr>
            </a:lvl1pPr>
          </a:lstStyle>
          <a:p>
            <a:pPr lvl="0"/>
            <a:r>
              <a:rPr lang="es-ES" dirty="0" err="1"/>
              <a:t>Poribus</a:t>
            </a:r>
            <a:r>
              <a:rPr lang="es-ES" dirty="0"/>
              <a:t> </a:t>
            </a:r>
            <a:r>
              <a:rPr lang="es-ES" dirty="0" err="1"/>
              <a:t>reiciis</a:t>
            </a:r>
            <a:r>
              <a:rPr lang="es-ES" dirty="0"/>
              <a:t> </a:t>
            </a:r>
            <a:r>
              <a:rPr lang="es-ES" dirty="0" err="1"/>
              <a:t>conseque</a:t>
            </a:r>
            <a:r>
              <a:rPr lang="es-ES" dirty="0"/>
              <a:t> </a:t>
            </a:r>
            <a:r>
              <a:rPr lang="es-ES" dirty="0" err="1"/>
              <a:t>conempo</a:t>
            </a:r>
            <a:r>
              <a:rPr lang="es-ES" dirty="0"/>
              <a:t> </a:t>
            </a:r>
            <a:r>
              <a:rPr lang="es-ES" dirty="0" err="1"/>
              <a:t>ribusam</a:t>
            </a:r>
            <a:r>
              <a:rPr lang="es-ES" dirty="0"/>
              <a:t> </a:t>
            </a:r>
            <a:r>
              <a:rPr lang="es-ES" dirty="0" err="1"/>
              <a:t>enimincil</a:t>
            </a:r>
            <a:r>
              <a:rPr lang="es-ES" dirty="0"/>
              <a:t> </a:t>
            </a:r>
            <a:r>
              <a:rPr lang="es-ES" dirty="0" err="1"/>
              <a:t>molupta</a:t>
            </a:r>
            <a:r>
              <a:rPr lang="es-ES" dirty="0"/>
              <a:t> </a:t>
            </a:r>
            <a:r>
              <a:rPr lang="es-ES" dirty="0" err="1"/>
              <a:t>tiatesed</a:t>
            </a:r>
            <a:r>
              <a:rPr lang="es-ES" dirty="0"/>
              <a:t> qui </a:t>
            </a:r>
            <a:r>
              <a:rPr lang="es-ES" dirty="0" err="1"/>
              <a:t>sit</a:t>
            </a:r>
            <a:r>
              <a:rPr lang="es-ES" dirty="0"/>
              <a:t> </a:t>
            </a:r>
            <a:r>
              <a:rPr lang="es-ES" dirty="0" err="1"/>
              <a:t>aut</a:t>
            </a:r>
            <a:r>
              <a:rPr lang="es-ES" dirty="0"/>
              <a:t> </a:t>
            </a:r>
            <a:r>
              <a:rPr lang="es-ES" dirty="0" err="1"/>
              <a:t>harit</a:t>
            </a:r>
            <a:r>
              <a:rPr lang="es-ES" dirty="0"/>
              <a:t>, </a:t>
            </a:r>
            <a:r>
              <a:rPr lang="es-ES" dirty="0" err="1"/>
              <a:t>quoditat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 </a:t>
            </a:r>
            <a:r>
              <a:rPr lang="es-ES" dirty="0" err="1"/>
              <a:t>estemqu</a:t>
            </a:r>
            <a:r>
              <a:rPr lang="es-ES" dirty="0"/>
              <a:t> </a:t>
            </a:r>
            <a:r>
              <a:rPr lang="es-ES" dirty="0" err="1"/>
              <a:t>idundam</a:t>
            </a:r>
            <a:r>
              <a:rPr lang="es-ES" dirty="0"/>
              <a:t> qui </a:t>
            </a:r>
            <a:r>
              <a:rPr lang="es-ES" dirty="0" err="1"/>
              <a:t>alitiis</a:t>
            </a:r>
            <a:r>
              <a:rPr lang="es-ES" dirty="0"/>
              <a:t> sitia quo </a:t>
            </a:r>
            <a:r>
              <a:rPr lang="es-ES" dirty="0" err="1"/>
              <a:t>totationsedi</a:t>
            </a:r>
            <a:r>
              <a:rPr lang="es-ES" dirty="0"/>
              <a:t> </a:t>
            </a:r>
            <a:r>
              <a:rPr lang="es-ES" dirty="0" err="1"/>
              <a:t>dolorpor</a:t>
            </a:r>
            <a:r>
              <a:rPr lang="es-ES" dirty="0"/>
              <a:t> </a:t>
            </a:r>
            <a:r>
              <a:rPr lang="es-ES" dirty="0" err="1"/>
              <a:t>samus</a:t>
            </a:r>
            <a:r>
              <a:rPr lang="es-ES" dirty="0"/>
              <a:t> am, </a:t>
            </a:r>
            <a:r>
              <a:rPr lang="es-ES" dirty="0" err="1"/>
              <a:t>ullabore</a:t>
            </a:r>
            <a:r>
              <a:rPr lang="es-ES" dirty="0"/>
              <a:t> </a:t>
            </a:r>
            <a:r>
              <a:rPr lang="es-ES" dirty="0" err="1"/>
              <a:t>nihicipsusa</a:t>
            </a:r>
            <a:r>
              <a:rPr lang="es-ES" dirty="0"/>
              <a:t> </a:t>
            </a:r>
            <a:r>
              <a:rPr lang="es-ES" dirty="0" err="1"/>
              <a:t>conse</a:t>
            </a:r>
            <a:r>
              <a:rPr lang="es-ES" dirty="0"/>
              <a:t> </a:t>
            </a:r>
            <a:r>
              <a:rPr lang="es-ES" dirty="0" err="1"/>
              <a:t>conet</a:t>
            </a:r>
            <a:r>
              <a:rPr lang="es-ES" dirty="0"/>
              <a:t> </a:t>
            </a:r>
            <a:r>
              <a:rPr lang="es-ES" dirty="0" err="1"/>
              <a:t>quuntin</a:t>
            </a:r>
            <a:r>
              <a:rPr lang="es-ES" dirty="0"/>
              <a:t> </a:t>
            </a:r>
            <a:r>
              <a:rPr lang="es-ES" dirty="0" err="1"/>
              <a:t>ullabor</a:t>
            </a:r>
            <a:r>
              <a:rPr lang="es-ES" dirty="0"/>
              <a:t> </a:t>
            </a:r>
            <a:r>
              <a:rPr lang="es-ES" dirty="0" err="1"/>
              <a:t>ionsequos</a:t>
            </a:r>
            <a:r>
              <a:rPr lang="es-ES" dirty="0"/>
              <a:t> es </a:t>
            </a:r>
            <a:r>
              <a:rPr lang="es-ES" dirty="0" err="1"/>
              <a:t>aut</a:t>
            </a:r>
            <a:r>
              <a:rPr lang="es-ES" dirty="0"/>
              <a:t> </a:t>
            </a:r>
            <a:r>
              <a:rPr lang="es-ES" dirty="0" err="1"/>
              <a:t>moloreptur</a:t>
            </a:r>
            <a:r>
              <a:rPr lang="es-ES" dirty="0"/>
              <a:t> </a:t>
            </a:r>
            <a:r>
              <a:rPr lang="es-ES" dirty="0" err="1"/>
              <a:t>molorep</a:t>
            </a:r>
            <a:r>
              <a:rPr lang="es-ES" dirty="0"/>
              <a:t> </a:t>
            </a:r>
            <a:r>
              <a:rPr lang="es-ES" dirty="0" err="1"/>
              <a:t>erspica</a:t>
            </a:r>
            <a:r>
              <a:rPr lang="es-ES" dirty="0"/>
              <a:t> </a:t>
            </a:r>
            <a:r>
              <a:rPr lang="es-ES" dirty="0" err="1"/>
              <a:t>tiossin</a:t>
            </a:r>
            <a:r>
              <a:rPr lang="es-ES" dirty="0"/>
              <a:t> </a:t>
            </a:r>
            <a:r>
              <a:rPr lang="es-ES" dirty="0" err="1"/>
              <a:t>vendae</a:t>
            </a:r>
            <a:r>
              <a:rPr lang="es-ES" dirty="0"/>
              <a:t> dolor as dolo </a:t>
            </a:r>
            <a:r>
              <a:rPr lang="es-ES" dirty="0" err="1"/>
              <a:t>consendit</a:t>
            </a:r>
            <a:r>
              <a:rPr lang="es-ES" dirty="0"/>
              <a:t>.		</a:t>
            </a:r>
          </a:p>
        </p:txBody>
      </p:sp>
      <p:sp>
        <p:nvSpPr>
          <p:cNvPr id="19" name="CuadroTexto 18">
            <a:extLst>
              <a:ext uri="{FF2B5EF4-FFF2-40B4-BE49-F238E27FC236}">
                <a16:creationId xmlns:a16="http://schemas.microsoft.com/office/drawing/2014/main" id="{D2CA20B9-F60F-45EA-A71A-63C33406C8E7}"/>
              </a:ext>
            </a:extLst>
          </p:cNvPr>
          <p:cNvSpPr txBox="1"/>
          <p:nvPr userDrawn="1"/>
        </p:nvSpPr>
        <p:spPr>
          <a:xfrm>
            <a:off x="432928" y="7772943"/>
            <a:ext cx="4043094" cy="24006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960" dirty="0">
                <a:solidFill>
                  <a:srgbClr val="1E1E1E"/>
                </a:solidFill>
                <a:latin typeface="Century Gothic" panose="020B0502020202020204" pitchFamily="34" charset="0"/>
              </a:rPr>
              <a:t>© Copyright Universidad Europea. Todos los derechos reservados</a:t>
            </a:r>
            <a:endParaRPr lang="es-ES" dirty="0">
              <a:solidFill>
                <a:srgbClr val="1E1E1E"/>
              </a:solidFill>
            </a:endParaRPr>
          </a:p>
        </p:txBody>
      </p:sp>
      <p:sp>
        <p:nvSpPr>
          <p:cNvPr id="9" name="Marcador de texto 8">
            <a:extLst>
              <a:ext uri="{FF2B5EF4-FFF2-40B4-BE49-F238E27FC236}">
                <a16:creationId xmlns:a16="http://schemas.microsoft.com/office/drawing/2014/main" id="{B65DF388-3408-4AF2-9B3A-3FEA357FE26B}"/>
              </a:ext>
            </a:extLst>
          </p:cNvPr>
          <p:cNvSpPr>
            <a:spLocks noGrp="1"/>
          </p:cNvSpPr>
          <p:nvPr>
            <p:ph type="body" sz="quarter" idx="19" hasCustomPrompt="1"/>
          </p:nvPr>
        </p:nvSpPr>
        <p:spPr>
          <a:xfrm>
            <a:off x="906463" y="5209791"/>
            <a:ext cx="4872038" cy="1324359"/>
          </a:xfrm>
        </p:spPr>
        <p:txBody>
          <a:bodyPr lIns="0">
            <a:normAutofit/>
          </a:bodyPr>
          <a:lstStyle>
            <a:lvl1pPr marL="273050" indent="-187325">
              <a:lnSpc>
                <a:spcPts val="1700"/>
              </a:lnSpc>
              <a:spcBef>
                <a:spcPts val="0"/>
              </a:spcBef>
              <a:buSzPct val="120000"/>
              <a:defRPr sz="1440"/>
            </a:lvl1pPr>
          </a:lstStyle>
          <a:p>
            <a:pPr lvl="0"/>
            <a:r>
              <a:rPr lang="es-ES" dirty="0" err="1"/>
              <a:t>Ehenima</a:t>
            </a:r>
            <a:r>
              <a:rPr lang="es-ES" dirty="0"/>
              <a:t> </a:t>
            </a:r>
            <a:r>
              <a:rPr lang="es-ES" dirty="0" err="1"/>
              <a:t>gniatis</a:t>
            </a:r>
            <a:r>
              <a:rPr lang="es-ES" dirty="0"/>
              <a:t> </a:t>
            </a:r>
            <a:r>
              <a:rPr lang="es-ES" dirty="0" err="1"/>
              <a:t>nus</a:t>
            </a:r>
            <a:r>
              <a:rPr lang="es-ES" dirty="0"/>
              <a:t> </a:t>
            </a:r>
            <a:r>
              <a:rPr lang="es-ES" dirty="0" err="1"/>
              <a:t>reped</a:t>
            </a:r>
            <a:r>
              <a:rPr lang="es-ES" dirty="0"/>
              <a:t> </a:t>
            </a:r>
            <a:r>
              <a:rPr lang="es-ES" dirty="0" err="1"/>
              <a:t>mint</a:t>
            </a:r>
            <a:r>
              <a:rPr lang="es-ES" dirty="0"/>
              <a:t> a </a:t>
            </a:r>
            <a:r>
              <a:rPr lang="es-ES" dirty="0" err="1"/>
              <a:t>velit</a:t>
            </a:r>
            <a:r>
              <a:rPr lang="es-ES" dirty="0"/>
              <a:t>.</a:t>
            </a:r>
          </a:p>
          <a:p>
            <a:pPr lvl="0"/>
            <a:r>
              <a:rPr lang="es-ES" dirty="0" err="1"/>
              <a:t>Ehenima</a:t>
            </a:r>
            <a:r>
              <a:rPr lang="es-ES" dirty="0"/>
              <a:t> </a:t>
            </a:r>
            <a:r>
              <a:rPr lang="es-ES" dirty="0" err="1"/>
              <a:t>gniatis</a:t>
            </a:r>
            <a:r>
              <a:rPr lang="es-ES" dirty="0"/>
              <a:t> </a:t>
            </a:r>
            <a:r>
              <a:rPr lang="es-ES" dirty="0" err="1"/>
              <a:t>nus</a:t>
            </a:r>
            <a:r>
              <a:rPr lang="es-ES" dirty="0"/>
              <a:t> </a:t>
            </a:r>
            <a:r>
              <a:rPr lang="es-ES" dirty="0" err="1"/>
              <a:t>reped</a:t>
            </a:r>
            <a:r>
              <a:rPr lang="es-ES" dirty="0"/>
              <a:t> </a:t>
            </a:r>
            <a:r>
              <a:rPr lang="es-ES" dirty="0" err="1"/>
              <a:t>mint</a:t>
            </a:r>
            <a:r>
              <a:rPr lang="es-ES" dirty="0"/>
              <a:t> a </a:t>
            </a:r>
            <a:r>
              <a:rPr lang="es-ES" dirty="0" err="1"/>
              <a:t>velit</a:t>
            </a:r>
            <a:r>
              <a:rPr lang="es-ES" dirty="0"/>
              <a:t>.</a:t>
            </a:r>
          </a:p>
          <a:p>
            <a:pPr lvl="0"/>
            <a:r>
              <a:rPr lang="es-ES" dirty="0" err="1"/>
              <a:t>Ehenima</a:t>
            </a:r>
            <a:r>
              <a:rPr lang="es-ES" dirty="0"/>
              <a:t> </a:t>
            </a:r>
            <a:r>
              <a:rPr lang="es-ES" dirty="0" err="1"/>
              <a:t>gniatis</a:t>
            </a:r>
            <a:r>
              <a:rPr lang="es-ES" dirty="0"/>
              <a:t> </a:t>
            </a:r>
            <a:r>
              <a:rPr lang="es-ES" dirty="0" err="1"/>
              <a:t>nus</a:t>
            </a:r>
            <a:r>
              <a:rPr lang="es-ES" dirty="0"/>
              <a:t> </a:t>
            </a:r>
            <a:r>
              <a:rPr lang="es-ES" dirty="0" err="1"/>
              <a:t>reped</a:t>
            </a:r>
            <a:r>
              <a:rPr lang="es-ES" dirty="0"/>
              <a:t> </a:t>
            </a:r>
            <a:r>
              <a:rPr lang="es-ES" dirty="0" err="1"/>
              <a:t>mint</a:t>
            </a:r>
            <a:r>
              <a:rPr lang="es-ES" dirty="0"/>
              <a:t> a </a:t>
            </a:r>
            <a:r>
              <a:rPr lang="es-ES" dirty="0" err="1"/>
              <a:t>velit</a:t>
            </a:r>
            <a:r>
              <a:rPr lang="es-ES" dirty="0"/>
              <a:t>.</a:t>
            </a:r>
          </a:p>
          <a:p>
            <a:pPr lvl="0"/>
            <a:r>
              <a:rPr lang="es-ES" dirty="0" err="1"/>
              <a:t>Ehenima</a:t>
            </a:r>
            <a:r>
              <a:rPr lang="es-ES" dirty="0"/>
              <a:t> </a:t>
            </a:r>
            <a:r>
              <a:rPr lang="es-ES" dirty="0" err="1"/>
              <a:t>gniatis</a:t>
            </a:r>
            <a:r>
              <a:rPr lang="es-ES" dirty="0"/>
              <a:t> </a:t>
            </a:r>
            <a:r>
              <a:rPr lang="es-ES" dirty="0" err="1"/>
              <a:t>nus</a:t>
            </a:r>
            <a:r>
              <a:rPr lang="es-ES" dirty="0"/>
              <a:t> </a:t>
            </a:r>
            <a:r>
              <a:rPr lang="es-ES" dirty="0" err="1"/>
              <a:t>reped</a:t>
            </a:r>
            <a:r>
              <a:rPr lang="es-ES" dirty="0"/>
              <a:t> </a:t>
            </a:r>
            <a:r>
              <a:rPr lang="es-ES" dirty="0" err="1"/>
              <a:t>mint</a:t>
            </a:r>
            <a:r>
              <a:rPr lang="es-ES" dirty="0"/>
              <a:t> a </a:t>
            </a:r>
            <a:r>
              <a:rPr lang="es-ES" dirty="0" err="1"/>
              <a:t>velit</a:t>
            </a:r>
            <a:r>
              <a:rPr lang="es-ES" dirty="0"/>
              <a:t>.</a:t>
            </a:r>
          </a:p>
          <a:p>
            <a:pPr lvl="0"/>
            <a:endParaRPr lang="es-ES" dirty="0"/>
          </a:p>
        </p:txBody>
      </p:sp>
      <p:sp>
        <p:nvSpPr>
          <p:cNvPr id="24" name="Marcador de texto 17">
            <a:extLst>
              <a:ext uri="{FF2B5EF4-FFF2-40B4-BE49-F238E27FC236}">
                <a16:creationId xmlns:a16="http://schemas.microsoft.com/office/drawing/2014/main" id="{1B566430-C516-4659-9CF0-413B38884746}"/>
              </a:ext>
            </a:extLst>
          </p:cNvPr>
          <p:cNvSpPr>
            <a:spLocks noGrp="1"/>
          </p:cNvSpPr>
          <p:nvPr>
            <p:ph type="body" sz="quarter" idx="20" hasCustomPrompt="1"/>
          </p:nvPr>
        </p:nvSpPr>
        <p:spPr>
          <a:xfrm>
            <a:off x="6517040" y="3115112"/>
            <a:ext cx="4872037" cy="1660088"/>
          </a:xfrm>
        </p:spPr>
        <p:txBody>
          <a:bodyPr lIns="0">
            <a:noAutofit/>
          </a:bodyPr>
          <a:lstStyle>
            <a:lvl1pPr marL="0" indent="0">
              <a:lnSpc>
                <a:spcPts val="1700"/>
              </a:lnSpc>
              <a:spcBef>
                <a:spcPts val="900"/>
              </a:spcBef>
              <a:spcAft>
                <a:spcPts val="900"/>
              </a:spcAft>
              <a:buNone/>
              <a:defRPr sz="1440" b="0">
                <a:solidFill>
                  <a:srgbClr val="1E1E1E"/>
                </a:solidFill>
              </a:defRPr>
            </a:lvl1pPr>
          </a:lstStyle>
          <a:p>
            <a:pPr lvl="0"/>
            <a:r>
              <a:rPr lang="es-ES" dirty="0" err="1"/>
              <a:t>Poribus</a:t>
            </a:r>
            <a:r>
              <a:rPr lang="es-ES" dirty="0"/>
              <a:t> </a:t>
            </a:r>
            <a:r>
              <a:rPr lang="es-ES" dirty="0" err="1"/>
              <a:t>reiciis</a:t>
            </a:r>
            <a:r>
              <a:rPr lang="es-ES" dirty="0"/>
              <a:t> </a:t>
            </a:r>
            <a:r>
              <a:rPr lang="es-ES" dirty="0" err="1"/>
              <a:t>conseque</a:t>
            </a:r>
            <a:r>
              <a:rPr lang="es-ES" dirty="0"/>
              <a:t> </a:t>
            </a:r>
            <a:r>
              <a:rPr lang="es-ES" dirty="0" err="1"/>
              <a:t>conempo</a:t>
            </a:r>
            <a:r>
              <a:rPr lang="es-ES" dirty="0"/>
              <a:t> </a:t>
            </a:r>
            <a:r>
              <a:rPr lang="es-ES" dirty="0" err="1"/>
              <a:t>ribusam</a:t>
            </a:r>
            <a:r>
              <a:rPr lang="es-ES" dirty="0"/>
              <a:t> </a:t>
            </a:r>
            <a:r>
              <a:rPr lang="es-ES" dirty="0" err="1"/>
              <a:t>enimincil</a:t>
            </a:r>
            <a:r>
              <a:rPr lang="es-ES" dirty="0"/>
              <a:t> </a:t>
            </a:r>
            <a:r>
              <a:rPr lang="es-ES" dirty="0" err="1"/>
              <a:t>molupta</a:t>
            </a:r>
            <a:r>
              <a:rPr lang="es-ES" dirty="0"/>
              <a:t> </a:t>
            </a:r>
            <a:r>
              <a:rPr lang="es-ES" dirty="0" err="1"/>
              <a:t>tiatesed</a:t>
            </a:r>
            <a:r>
              <a:rPr lang="es-ES" dirty="0"/>
              <a:t> qui </a:t>
            </a:r>
            <a:r>
              <a:rPr lang="es-ES" dirty="0" err="1"/>
              <a:t>sit</a:t>
            </a:r>
            <a:r>
              <a:rPr lang="es-ES" dirty="0"/>
              <a:t> </a:t>
            </a:r>
            <a:r>
              <a:rPr lang="es-ES" dirty="0" err="1"/>
              <a:t>aut</a:t>
            </a:r>
            <a:r>
              <a:rPr lang="es-ES" dirty="0"/>
              <a:t> </a:t>
            </a:r>
            <a:r>
              <a:rPr lang="es-ES" dirty="0" err="1"/>
              <a:t>harit</a:t>
            </a:r>
            <a:r>
              <a:rPr lang="es-ES" dirty="0"/>
              <a:t>, </a:t>
            </a:r>
            <a:r>
              <a:rPr lang="es-ES" dirty="0" err="1"/>
              <a:t>quoditat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 </a:t>
            </a:r>
            <a:r>
              <a:rPr lang="es-ES" dirty="0" err="1"/>
              <a:t>estemqu</a:t>
            </a:r>
            <a:r>
              <a:rPr lang="es-ES" dirty="0"/>
              <a:t> </a:t>
            </a:r>
            <a:r>
              <a:rPr lang="es-ES" dirty="0" err="1"/>
              <a:t>idundam</a:t>
            </a:r>
            <a:r>
              <a:rPr lang="es-ES" dirty="0"/>
              <a:t> qui </a:t>
            </a:r>
            <a:r>
              <a:rPr lang="es-ES" dirty="0" err="1"/>
              <a:t>alitiis</a:t>
            </a:r>
            <a:r>
              <a:rPr lang="es-ES" dirty="0"/>
              <a:t> sitia quo </a:t>
            </a:r>
            <a:r>
              <a:rPr lang="es-ES" dirty="0" err="1"/>
              <a:t>totationsedi</a:t>
            </a:r>
            <a:r>
              <a:rPr lang="es-ES" dirty="0"/>
              <a:t> </a:t>
            </a:r>
            <a:r>
              <a:rPr lang="es-ES" dirty="0" err="1"/>
              <a:t>dolorpor</a:t>
            </a:r>
            <a:r>
              <a:rPr lang="es-ES" dirty="0"/>
              <a:t> </a:t>
            </a:r>
            <a:r>
              <a:rPr lang="es-ES" dirty="0" err="1"/>
              <a:t>samus</a:t>
            </a:r>
            <a:r>
              <a:rPr lang="es-ES" dirty="0"/>
              <a:t> am, </a:t>
            </a:r>
            <a:r>
              <a:rPr lang="es-ES" dirty="0" err="1"/>
              <a:t>ullabore</a:t>
            </a:r>
            <a:r>
              <a:rPr lang="es-ES" dirty="0"/>
              <a:t> </a:t>
            </a:r>
            <a:r>
              <a:rPr lang="es-ES" dirty="0" err="1"/>
              <a:t>nihicipsusa</a:t>
            </a:r>
            <a:r>
              <a:rPr lang="es-ES" dirty="0"/>
              <a:t> </a:t>
            </a:r>
            <a:r>
              <a:rPr lang="es-ES" dirty="0" err="1"/>
              <a:t>conse</a:t>
            </a:r>
            <a:r>
              <a:rPr lang="es-ES" dirty="0"/>
              <a:t> </a:t>
            </a:r>
            <a:r>
              <a:rPr lang="es-ES" dirty="0" err="1"/>
              <a:t>conet</a:t>
            </a:r>
            <a:r>
              <a:rPr lang="es-ES" dirty="0"/>
              <a:t> </a:t>
            </a:r>
            <a:r>
              <a:rPr lang="es-ES" dirty="0" err="1"/>
              <a:t>quuntin</a:t>
            </a:r>
            <a:r>
              <a:rPr lang="es-ES" dirty="0"/>
              <a:t> </a:t>
            </a:r>
            <a:r>
              <a:rPr lang="es-ES" dirty="0" err="1"/>
              <a:t>ullabor</a:t>
            </a:r>
            <a:r>
              <a:rPr lang="es-ES" dirty="0"/>
              <a:t> </a:t>
            </a:r>
            <a:r>
              <a:rPr lang="es-ES" dirty="0" err="1"/>
              <a:t>ionsequos</a:t>
            </a:r>
            <a:r>
              <a:rPr lang="es-ES" dirty="0"/>
              <a:t> es </a:t>
            </a:r>
            <a:r>
              <a:rPr lang="es-ES" dirty="0" err="1"/>
              <a:t>aut</a:t>
            </a:r>
            <a:r>
              <a:rPr lang="es-ES" dirty="0"/>
              <a:t> </a:t>
            </a:r>
            <a:r>
              <a:rPr lang="es-ES" dirty="0" err="1"/>
              <a:t>moloreptur</a:t>
            </a:r>
            <a:r>
              <a:rPr lang="es-ES" dirty="0"/>
              <a:t> </a:t>
            </a:r>
            <a:r>
              <a:rPr lang="es-ES" dirty="0" err="1"/>
              <a:t>molorep</a:t>
            </a:r>
            <a:r>
              <a:rPr lang="es-ES" dirty="0"/>
              <a:t> </a:t>
            </a:r>
            <a:r>
              <a:rPr lang="es-ES" dirty="0" err="1"/>
              <a:t>erspica</a:t>
            </a:r>
            <a:r>
              <a:rPr lang="es-ES" dirty="0"/>
              <a:t> </a:t>
            </a:r>
            <a:r>
              <a:rPr lang="es-ES" dirty="0" err="1"/>
              <a:t>tiossin</a:t>
            </a:r>
            <a:r>
              <a:rPr lang="es-ES" dirty="0"/>
              <a:t> </a:t>
            </a:r>
            <a:r>
              <a:rPr lang="es-ES" dirty="0" err="1"/>
              <a:t>vendae</a:t>
            </a:r>
            <a:r>
              <a:rPr lang="es-ES" dirty="0"/>
              <a:t> dolor as dolo </a:t>
            </a:r>
            <a:r>
              <a:rPr lang="es-ES" dirty="0" err="1"/>
              <a:t>consendit</a:t>
            </a:r>
            <a:r>
              <a:rPr lang="es-ES" dirty="0"/>
              <a:t>.		</a:t>
            </a:r>
          </a:p>
        </p:txBody>
      </p:sp>
      <p:sp>
        <p:nvSpPr>
          <p:cNvPr id="26" name="Marcador de texto 8">
            <a:extLst>
              <a:ext uri="{FF2B5EF4-FFF2-40B4-BE49-F238E27FC236}">
                <a16:creationId xmlns:a16="http://schemas.microsoft.com/office/drawing/2014/main" id="{573ECFD9-1700-48BC-9A10-1EEB57FE21FE}"/>
              </a:ext>
            </a:extLst>
          </p:cNvPr>
          <p:cNvSpPr>
            <a:spLocks noGrp="1"/>
          </p:cNvSpPr>
          <p:nvPr>
            <p:ph type="body" sz="quarter" idx="21" hasCustomPrompt="1"/>
          </p:nvPr>
        </p:nvSpPr>
        <p:spPr>
          <a:xfrm>
            <a:off x="6517040" y="5209791"/>
            <a:ext cx="4872038" cy="1324359"/>
          </a:xfrm>
        </p:spPr>
        <p:txBody>
          <a:bodyPr lIns="0">
            <a:normAutofit/>
          </a:bodyPr>
          <a:lstStyle>
            <a:lvl1pPr marL="273050" indent="-187325">
              <a:lnSpc>
                <a:spcPts val="1700"/>
              </a:lnSpc>
              <a:spcBef>
                <a:spcPts val="0"/>
              </a:spcBef>
              <a:buSzPct val="120000"/>
              <a:defRPr sz="1440"/>
            </a:lvl1pPr>
          </a:lstStyle>
          <a:p>
            <a:pPr lvl="0"/>
            <a:r>
              <a:rPr lang="es-ES" dirty="0" err="1"/>
              <a:t>Ehenima</a:t>
            </a:r>
            <a:r>
              <a:rPr lang="es-ES" dirty="0"/>
              <a:t> </a:t>
            </a:r>
            <a:r>
              <a:rPr lang="es-ES" dirty="0" err="1"/>
              <a:t>gniatis</a:t>
            </a:r>
            <a:r>
              <a:rPr lang="es-ES" dirty="0"/>
              <a:t> </a:t>
            </a:r>
            <a:r>
              <a:rPr lang="es-ES" dirty="0" err="1"/>
              <a:t>nus</a:t>
            </a:r>
            <a:r>
              <a:rPr lang="es-ES" dirty="0"/>
              <a:t> </a:t>
            </a:r>
            <a:r>
              <a:rPr lang="es-ES" dirty="0" err="1"/>
              <a:t>reped</a:t>
            </a:r>
            <a:r>
              <a:rPr lang="es-ES" dirty="0"/>
              <a:t> </a:t>
            </a:r>
            <a:r>
              <a:rPr lang="es-ES" dirty="0" err="1"/>
              <a:t>mint</a:t>
            </a:r>
            <a:r>
              <a:rPr lang="es-ES" dirty="0"/>
              <a:t> a </a:t>
            </a:r>
            <a:r>
              <a:rPr lang="es-ES" dirty="0" err="1"/>
              <a:t>velit</a:t>
            </a:r>
            <a:r>
              <a:rPr lang="es-ES" dirty="0"/>
              <a:t>.</a:t>
            </a:r>
          </a:p>
          <a:p>
            <a:pPr lvl="0"/>
            <a:r>
              <a:rPr lang="es-ES" dirty="0" err="1"/>
              <a:t>Ehenima</a:t>
            </a:r>
            <a:r>
              <a:rPr lang="es-ES" dirty="0"/>
              <a:t> </a:t>
            </a:r>
            <a:r>
              <a:rPr lang="es-ES" dirty="0" err="1"/>
              <a:t>gniatis</a:t>
            </a:r>
            <a:r>
              <a:rPr lang="es-ES" dirty="0"/>
              <a:t> </a:t>
            </a:r>
            <a:r>
              <a:rPr lang="es-ES" dirty="0" err="1"/>
              <a:t>nus</a:t>
            </a:r>
            <a:r>
              <a:rPr lang="es-ES" dirty="0"/>
              <a:t> </a:t>
            </a:r>
            <a:r>
              <a:rPr lang="es-ES" dirty="0" err="1"/>
              <a:t>reped</a:t>
            </a:r>
            <a:r>
              <a:rPr lang="es-ES" dirty="0"/>
              <a:t> </a:t>
            </a:r>
            <a:r>
              <a:rPr lang="es-ES" dirty="0" err="1"/>
              <a:t>mint</a:t>
            </a:r>
            <a:r>
              <a:rPr lang="es-ES" dirty="0"/>
              <a:t> a </a:t>
            </a:r>
            <a:r>
              <a:rPr lang="es-ES" dirty="0" err="1"/>
              <a:t>velit</a:t>
            </a:r>
            <a:r>
              <a:rPr lang="es-ES" dirty="0"/>
              <a:t>.</a:t>
            </a:r>
          </a:p>
          <a:p>
            <a:pPr lvl="0"/>
            <a:r>
              <a:rPr lang="es-ES" dirty="0" err="1"/>
              <a:t>Ehenima</a:t>
            </a:r>
            <a:r>
              <a:rPr lang="es-ES" dirty="0"/>
              <a:t> </a:t>
            </a:r>
            <a:r>
              <a:rPr lang="es-ES" dirty="0" err="1"/>
              <a:t>gniatis</a:t>
            </a:r>
            <a:r>
              <a:rPr lang="es-ES" dirty="0"/>
              <a:t> </a:t>
            </a:r>
            <a:r>
              <a:rPr lang="es-ES" dirty="0" err="1"/>
              <a:t>nus</a:t>
            </a:r>
            <a:r>
              <a:rPr lang="es-ES" dirty="0"/>
              <a:t> </a:t>
            </a:r>
            <a:r>
              <a:rPr lang="es-ES" dirty="0" err="1"/>
              <a:t>reped</a:t>
            </a:r>
            <a:r>
              <a:rPr lang="es-ES" dirty="0"/>
              <a:t> </a:t>
            </a:r>
            <a:r>
              <a:rPr lang="es-ES" dirty="0" err="1"/>
              <a:t>mint</a:t>
            </a:r>
            <a:r>
              <a:rPr lang="es-ES" dirty="0"/>
              <a:t> a </a:t>
            </a:r>
            <a:r>
              <a:rPr lang="es-ES" dirty="0" err="1"/>
              <a:t>velit</a:t>
            </a:r>
            <a:r>
              <a:rPr lang="es-ES" dirty="0"/>
              <a:t>.</a:t>
            </a:r>
          </a:p>
          <a:p>
            <a:pPr lvl="0"/>
            <a:r>
              <a:rPr lang="es-ES" dirty="0" err="1"/>
              <a:t>Ehenima</a:t>
            </a:r>
            <a:r>
              <a:rPr lang="es-ES" dirty="0"/>
              <a:t> </a:t>
            </a:r>
            <a:r>
              <a:rPr lang="es-ES" dirty="0" err="1"/>
              <a:t>gniatis</a:t>
            </a:r>
            <a:r>
              <a:rPr lang="es-ES" dirty="0"/>
              <a:t> </a:t>
            </a:r>
            <a:r>
              <a:rPr lang="es-ES" dirty="0" err="1"/>
              <a:t>nus</a:t>
            </a:r>
            <a:r>
              <a:rPr lang="es-ES" dirty="0"/>
              <a:t> </a:t>
            </a:r>
            <a:r>
              <a:rPr lang="es-ES" dirty="0" err="1"/>
              <a:t>reped</a:t>
            </a:r>
            <a:r>
              <a:rPr lang="es-ES" dirty="0"/>
              <a:t> </a:t>
            </a:r>
            <a:r>
              <a:rPr lang="es-ES" dirty="0" err="1"/>
              <a:t>mint</a:t>
            </a:r>
            <a:r>
              <a:rPr lang="es-ES" dirty="0"/>
              <a:t> a </a:t>
            </a:r>
            <a:r>
              <a:rPr lang="es-ES" dirty="0" err="1"/>
              <a:t>velit</a:t>
            </a:r>
            <a:r>
              <a:rPr lang="es-ES" dirty="0"/>
              <a:t>.</a:t>
            </a:r>
          </a:p>
          <a:p>
            <a:pPr lvl="0"/>
            <a:endParaRPr lang="es-ES" dirty="0"/>
          </a:p>
        </p:txBody>
      </p:sp>
      <p:sp>
        <p:nvSpPr>
          <p:cNvPr id="22" name="Marcador de texto 4">
            <a:extLst>
              <a:ext uri="{FF2B5EF4-FFF2-40B4-BE49-F238E27FC236}">
                <a16:creationId xmlns:a16="http://schemas.microsoft.com/office/drawing/2014/main" id="{05E4FB7B-722D-4BE7-8CC0-B75626895DD0}"/>
              </a:ext>
            </a:extLst>
          </p:cNvPr>
          <p:cNvSpPr>
            <a:spLocks noGrp="1"/>
          </p:cNvSpPr>
          <p:nvPr>
            <p:ph type="body" sz="quarter" idx="18" hasCustomPrompt="1"/>
          </p:nvPr>
        </p:nvSpPr>
        <p:spPr>
          <a:xfrm>
            <a:off x="906464" y="2172974"/>
            <a:ext cx="3089804" cy="894430"/>
          </a:xfrm>
        </p:spPr>
        <p:txBody>
          <a:bodyPr lIns="0">
            <a:normAutofit/>
          </a:bodyPr>
          <a:lstStyle>
            <a:lvl1pPr marL="0" indent="0">
              <a:lnSpc>
                <a:spcPct val="100000"/>
              </a:lnSpc>
              <a:buNone/>
              <a:defRPr lang="es-ES" sz="2400" b="1" kern="1200" dirty="0">
                <a:solidFill>
                  <a:srgbClr val="1E1E1E"/>
                </a:solidFill>
                <a:latin typeface="Century Gothic" panose="020B0502020202020204" pitchFamily="34" charset="0"/>
                <a:ea typeface="+mj-ea"/>
                <a:cs typeface="+mj-cs"/>
              </a:defRPr>
            </a:lvl1pPr>
          </a:lstStyle>
          <a:p>
            <a:r>
              <a:rPr lang="es-ES" sz="2400" dirty="0" err="1"/>
              <a:t>Aximinct</a:t>
            </a:r>
            <a:r>
              <a:rPr lang="es-ES" sz="2400" dirty="0"/>
              <a:t> </a:t>
            </a:r>
            <a:r>
              <a:rPr lang="es-ES" sz="2400" dirty="0" err="1"/>
              <a:t>emquibus</a:t>
            </a:r>
            <a:r>
              <a:rPr lang="es-ES" sz="2400" dirty="0"/>
              <a:t> et </a:t>
            </a:r>
            <a:r>
              <a:rPr lang="es-ES" sz="2400" dirty="0" err="1"/>
              <a:t>facium</a:t>
            </a:r>
            <a:r>
              <a:rPr lang="es-ES" sz="2400" dirty="0"/>
              <a:t> </a:t>
            </a:r>
            <a:r>
              <a:rPr lang="es-ES" sz="2400" dirty="0" err="1"/>
              <a:t>natur</a:t>
            </a:r>
            <a:endParaRPr lang="en-US" sz="2400" dirty="0"/>
          </a:p>
        </p:txBody>
      </p:sp>
      <p:sp>
        <p:nvSpPr>
          <p:cNvPr id="27" name="Marcador de texto 4">
            <a:extLst>
              <a:ext uri="{FF2B5EF4-FFF2-40B4-BE49-F238E27FC236}">
                <a16:creationId xmlns:a16="http://schemas.microsoft.com/office/drawing/2014/main" id="{F9FC69D8-9723-4F59-88B1-B8A228E30E8C}"/>
              </a:ext>
            </a:extLst>
          </p:cNvPr>
          <p:cNvSpPr>
            <a:spLocks noGrp="1"/>
          </p:cNvSpPr>
          <p:nvPr>
            <p:ph type="body" sz="quarter" idx="22" hasCustomPrompt="1"/>
          </p:nvPr>
        </p:nvSpPr>
        <p:spPr>
          <a:xfrm>
            <a:off x="6517040" y="2172974"/>
            <a:ext cx="3089804" cy="894430"/>
          </a:xfrm>
        </p:spPr>
        <p:txBody>
          <a:bodyPr lIns="0">
            <a:normAutofit/>
          </a:bodyPr>
          <a:lstStyle>
            <a:lvl1pPr marL="0" indent="0">
              <a:lnSpc>
                <a:spcPct val="100000"/>
              </a:lnSpc>
              <a:buNone/>
              <a:defRPr lang="es-ES" sz="2400" b="1" kern="1200" dirty="0">
                <a:solidFill>
                  <a:srgbClr val="1E1E1E"/>
                </a:solidFill>
                <a:latin typeface="Century Gothic" panose="020B0502020202020204" pitchFamily="34" charset="0"/>
                <a:ea typeface="+mj-ea"/>
                <a:cs typeface="+mj-cs"/>
              </a:defRPr>
            </a:lvl1pPr>
          </a:lstStyle>
          <a:p>
            <a:r>
              <a:rPr lang="es-ES" sz="2400" dirty="0" err="1"/>
              <a:t>Aximinct</a:t>
            </a:r>
            <a:r>
              <a:rPr lang="es-ES" sz="2400" dirty="0"/>
              <a:t> </a:t>
            </a:r>
            <a:r>
              <a:rPr lang="es-ES" sz="2400" dirty="0" err="1"/>
              <a:t>emquibus</a:t>
            </a:r>
            <a:r>
              <a:rPr lang="es-ES" sz="2400" dirty="0"/>
              <a:t> et </a:t>
            </a:r>
            <a:r>
              <a:rPr lang="es-ES" sz="2400" dirty="0" err="1"/>
              <a:t>facium</a:t>
            </a:r>
            <a:r>
              <a:rPr lang="es-ES" sz="2400" dirty="0"/>
              <a:t> </a:t>
            </a:r>
            <a:r>
              <a:rPr lang="es-ES" sz="2400" dirty="0" err="1"/>
              <a:t>natur</a:t>
            </a:r>
            <a:endParaRPr lang="en-US" sz="2400" dirty="0"/>
          </a:p>
        </p:txBody>
      </p:sp>
      <p:sp>
        <p:nvSpPr>
          <p:cNvPr id="29" name="Marcador de texto 6">
            <a:extLst>
              <a:ext uri="{FF2B5EF4-FFF2-40B4-BE49-F238E27FC236}">
                <a16:creationId xmlns:a16="http://schemas.microsoft.com/office/drawing/2014/main" id="{9B86122E-9AF2-4C6E-92FF-49FE1347FD69}"/>
              </a:ext>
            </a:extLst>
          </p:cNvPr>
          <p:cNvSpPr>
            <a:spLocks noGrp="1"/>
          </p:cNvSpPr>
          <p:nvPr>
            <p:ph type="body" sz="quarter" idx="23" hasCustomPrompt="1"/>
          </p:nvPr>
        </p:nvSpPr>
        <p:spPr>
          <a:xfrm>
            <a:off x="906463" y="4854777"/>
            <a:ext cx="4760912" cy="336157"/>
          </a:xfrm>
        </p:spPr>
        <p:txBody>
          <a:bodyPr lIns="0">
            <a:noAutofit/>
          </a:bodyPr>
          <a:lstStyle>
            <a:lvl1pPr marL="0" indent="0">
              <a:buNone/>
              <a:defRPr sz="1440" b="1"/>
            </a:lvl1pPr>
          </a:lstStyle>
          <a:p>
            <a:pPr lvl="0"/>
            <a:r>
              <a:rPr lang="es-ES" dirty="0" err="1"/>
              <a:t>Arupiet</a:t>
            </a:r>
            <a:r>
              <a:rPr lang="es-ES" dirty="0"/>
              <a:t> </a:t>
            </a:r>
            <a:r>
              <a:rPr lang="es-ES" dirty="0" err="1"/>
              <a:t>autest</a:t>
            </a:r>
            <a:r>
              <a:rPr lang="es-ES" dirty="0"/>
              <a:t> </a:t>
            </a:r>
            <a:r>
              <a:rPr lang="es-ES" dirty="0" err="1"/>
              <a:t>ent</a:t>
            </a:r>
            <a:r>
              <a:rPr lang="es-ES" dirty="0"/>
              <a:t> </a:t>
            </a:r>
            <a:r>
              <a:rPr lang="es-ES" dirty="0" err="1"/>
              <a:t>laudant</a:t>
            </a:r>
            <a:r>
              <a:rPr lang="es-ES" dirty="0"/>
              <a:t> ut </a:t>
            </a:r>
            <a:r>
              <a:rPr lang="es-ES" dirty="0" err="1"/>
              <a:t>eatur</a:t>
            </a:r>
            <a:r>
              <a:rPr lang="es-ES" dirty="0"/>
              <a:t>?</a:t>
            </a:r>
          </a:p>
        </p:txBody>
      </p:sp>
      <p:sp>
        <p:nvSpPr>
          <p:cNvPr id="30" name="Marcador de texto 6">
            <a:extLst>
              <a:ext uri="{FF2B5EF4-FFF2-40B4-BE49-F238E27FC236}">
                <a16:creationId xmlns:a16="http://schemas.microsoft.com/office/drawing/2014/main" id="{8EE8A48C-F391-4811-929B-692EE60D9853}"/>
              </a:ext>
            </a:extLst>
          </p:cNvPr>
          <p:cNvSpPr>
            <a:spLocks noGrp="1"/>
          </p:cNvSpPr>
          <p:nvPr>
            <p:ph type="body" sz="quarter" idx="24" hasCustomPrompt="1"/>
          </p:nvPr>
        </p:nvSpPr>
        <p:spPr>
          <a:xfrm>
            <a:off x="6517040" y="4854777"/>
            <a:ext cx="4760912" cy="336157"/>
          </a:xfrm>
        </p:spPr>
        <p:txBody>
          <a:bodyPr lIns="0">
            <a:noAutofit/>
          </a:bodyPr>
          <a:lstStyle>
            <a:lvl1pPr marL="0" indent="0">
              <a:buNone/>
              <a:defRPr sz="1440" b="1"/>
            </a:lvl1pPr>
          </a:lstStyle>
          <a:p>
            <a:pPr lvl="0"/>
            <a:r>
              <a:rPr lang="es-ES" dirty="0" err="1"/>
              <a:t>Arupiet</a:t>
            </a:r>
            <a:r>
              <a:rPr lang="es-ES" dirty="0"/>
              <a:t> </a:t>
            </a:r>
            <a:r>
              <a:rPr lang="es-ES" dirty="0" err="1"/>
              <a:t>autest</a:t>
            </a:r>
            <a:r>
              <a:rPr lang="es-ES" dirty="0"/>
              <a:t> </a:t>
            </a:r>
            <a:r>
              <a:rPr lang="es-ES" dirty="0" err="1"/>
              <a:t>ent</a:t>
            </a:r>
            <a:r>
              <a:rPr lang="es-ES" dirty="0"/>
              <a:t> </a:t>
            </a:r>
            <a:r>
              <a:rPr lang="es-ES" dirty="0" err="1"/>
              <a:t>laudant</a:t>
            </a:r>
            <a:r>
              <a:rPr lang="es-ES" dirty="0"/>
              <a:t> ut </a:t>
            </a:r>
            <a:r>
              <a:rPr lang="es-ES" dirty="0" err="1"/>
              <a:t>eatur</a:t>
            </a:r>
            <a:r>
              <a:rPr lang="es-ES" dirty="0"/>
              <a:t>?</a:t>
            </a:r>
          </a:p>
        </p:txBody>
      </p:sp>
      <p:pic>
        <p:nvPicPr>
          <p:cNvPr id="16" name="Gráfico 15">
            <a:extLst>
              <a:ext uri="{FF2B5EF4-FFF2-40B4-BE49-F238E27FC236}">
                <a16:creationId xmlns:a16="http://schemas.microsoft.com/office/drawing/2014/main" id="{1AE249E4-2467-4F87-965C-E68F3597A07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323884" y="7585901"/>
            <a:ext cx="1400054" cy="385200"/>
          </a:xfrm>
          <a:prstGeom prst="rect">
            <a:avLst/>
          </a:prstGeom>
        </p:spPr>
      </p:pic>
      <p:sp>
        <p:nvSpPr>
          <p:cNvPr id="23" name="Rectángulo 22">
            <a:extLst>
              <a:ext uri="{FF2B5EF4-FFF2-40B4-BE49-F238E27FC236}">
                <a16:creationId xmlns:a16="http://schemas.microsoft.com/office/drawing/2014/main" id="{B48D373E-19C2-4CC6-B1E7-2270E696A4BE}"/>
              </a:ext>
            </a:extLst>
          </p:cNvPr>
          <p:cNvSpPr/>
          <p:nvPr userDrawn="1"/>
        </p:nvSpPr>
        <p:spPr>
          <a:xfrm>
            <a:off x="524442" y="332974"/>
            <a:ext cx="384969" cy="38496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4067776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o 3 columnas">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2FB2A9B4-7A25-4B33-B17C-A256109A75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4630399" cy="8229600"/>
          </a:xfrm>
          <a:prstGeom prst="rect">
            <a:avLst/>
          </a:prstGeom>
        </p:spPr>
      </p:pic>
      <p:sp>
        <p:nvSpPr>
          <p:cNvPr id="2" name="Title 1"/>
          <p:cNvSpPr>
            <a:spLocks noGrp="1"/>
          </p:cNvSpPr>
          <p:nvPr>
            <p:ph type="title" hasCustomPrompt="1"/>
          </p:nvPr>
        </p:nvSpPr>
        <p:spPr>
          <a:xfrm>
            <a:off x="906463" y="1182159"/>
            <a:ext cx="6561949" cy="703086"/>
          </a:xfrm>
        </p:spPr>
        <p:txBody>
          <a:bodyPr lIns="0" anchor="t">
            <a:noAutofit/>
          </a:bodyPr>
          <a:lstStyle>
            <a:lvl1pPr>
              <a:defRPr sz="4330"/>
            </a:lvl1pPr>
          </a:lstStyle>
          <a:p>
            <a:r>
              <a:rPr lang="es-ES" dirty="0" err="1"/>
              <a:t>Lorem</a:t>
            </a:r>
            <a:r>
              <a:rPr lang="es-ES" dirty="0"/>
              <a:t> </a:t>
            </a:r>
            <a:r>
              <a:rPr lang="es-ES" dirty="0" err="1"/>
              <a:t>ipsum</a:t>
            </a:r>
            <a:r>
              <a:rPr lang="es-ES" dirty="0"/>
              <a:t> dolor </a:t>
            </a:r>
            <a:r>
              <a:rPr lang="es-ES" dirty="0" err="1"/>
              <a:t>sit</a:t>
            </a:r>
            <a:endParaRPr lang="en-US" dirty="0"/>
          </a:p>
        </p:txBody>
      </p:sp>
      <p:sp>
        <p:nvSpPr>
          <p:cNvPr id="3" name="Marcador de número de diapositiva 2">
            <a:extLst>
              <a:ext uri="{FF2B5EF4-FFF2-40B4-BE49-F238E27FC236}">
                <a16:creationId xmlns:a16="http://schemas.microsoft.com/office/drawing/2014/main" id="{298F2FCB-7E2F-400B-81B1-18B456AE6C0D}"/>
              </a:ext>
            </a:extLst>
          </p:cNvPr>
          <p:cNvSpPr>
            <a:spLocks noGrp="1"/>
          </p:cNvSpPr>
          <p:nvPr>
            <p:ph type="sldNum" sz="quarter" idx="16"/>
          </p:nvPr>
        </p:nvSpPr>
        <p:spPr/>
        <p:txBody>
          <a:bodyPr/>
          <a:lstStyle/>
          <a:p>
            <a:fld id="{B005B2D1-880E-4846-A216-7D6770BA1332}" type="slidenum">
              <a:rPr lang="es-ES" smtClean="0"/>
              <a:pPr/>
              <a:t>‹Nº›</a:t>
            </a:fld>
            <a:endParaRPr lang="es-ES" dirty="0"/>
          </a:p>
        </p:txBody>
      </p:sp>
      <p:sp>
        <p:nvSpPr>
          <p:cNvPr id="17" name="Marcador de texto 17">
            <a:extLst>
              <a:ext uri="{FF2B5EF4-FFF2-40B4-BE49-F238E27FC236}">
                <a16:creationId xmlns:a16="http://schemas.microsoft.com/office/drawing/2014/main" id="{ED651845-DE33-4174-8EA2-DF23E49F4C48}"/>
              </a:ext>
            </a:extLst>
          </p:cNvPr>
          <p:cNvSpPr>
            <a:spLocks noGrp="1"/>
          </p:cNvSpPr>
          <p:nvPr>
            <p:ph type="body" sz="quarter" idx="17" hasCustomPrompt="1"/>
          </p:nvPr>
        </p:nvSpPr>
        <p:spPr>
          <a:xfrm>
            <a:off x="906464" y="3339367"/>
            <a:ext cx="3259136" cy="2992177"/>
          </a:xfrm>
        </p:spPr>
        <p:txBody>
          <a:bodyPr lIns="0">
            <a:noAutofit/>
          </a:bodyPr>
          <a:lstStyle>
            <a:lvl1pPr marL="0" indent="0">
              <a:lnSpc>
                <a:spcPts val="1700"/>
              </a:lnSpc>
              <a:spcBef>
                <a:spcPts val="900"/>
              </a:spcBef>
              <a:spcAft>
                <a:spcPts val="900"/>
              </a:spcAft>
              <a:buNone/>
              <a:defRPr sz="1440" b="0">
                <a:solidFill>
                  <a:srgbClr val="1E1E1E"/>
                </a:solidFill>
              </a:defRPr>
            </a:lvl1pPr>
          </a:lstStyle>
          <a:p>
            <a:pPr lvl="0"/>
            <a:r>
              <a:rPr lang="es-ES" dirty="0" err="1"/>
              <a:t>Poribus</a:t>
            </a:r>
            <a:r>
              <a:rPr lang="es-ES" dirty="0"/>
              <a:t> </a:t>
            </a:r>
            <a:r>
              <a:rPr lang="es-ES" dirty="0" err="1"/>
              <a:t>reiciis</a:t>
            </a:r>
            <a:r>
              <a:rPr lang="es-ES" dirty="0"/>
              <a:t> </a:t>
            </a:r>
            <a:r>
              <a:rPr lang="es-ES" dirty="0" err="1"/>
              <a:t>conseque</a:t>
            </a:r>
            <a:r>
              <a:rPr lang="es-ES" dirty="0"/>
              <a:t> </a:t>
            </a:r>
            <a:r>
              <a:rPr lang="es-ES" dirty="0" err="1"/>
              <a:t>conempo</a:t>
            </a:r>
            <a:r>
              <a:rPr lang="es-ES" dirty="0"/>
              <a:t> </a:t>
            </a:r>
            <a:r>
              <a:rPr lang="es-ES" dirty="0" err="1"/>
              <a:t>ribusam</a:t>
            </a:r>
            <a:r>
              <a:rPr lang="es-ES" dirty="0"/>
              <a:t> </a:t>
            </a:r>
            <a:r>
              <a:rPr lang="es-ES" dirty="0" err="1"/>
              <a:t>enimincil</a:t>
            </a:r>
            <a:r>
              <a:rPr lang="es-ES" dirty="0"/>
              <a:t> </a:t>
            </a:r>
            <a:r>
              <a:rPr lang="es-ES" dirty="0" err="1"/>
              <a:t>molupta</a:t>
            </a:r>
            <a:r>
              <a:rPr lang="es-ES" dirty="0"/>
              <a:t> </a:t>
            </a:r>
            <a:r>
              <a:rPr lang="es-ES" dirty="0" err="1"/>
              <a:t>tiatesed</a:t>
            </a:r>
            <a:r>
              <a:rPr lang="es-ES" dirty="0"/>
              <a:t> qui </a:t>
            </a:r>
            <a:r>
              <a:rPr lang="es-ES" dirty="0" err="1"/>
              <a:t>sit</a:t>
            </a:r>
            <a:r>
              <a:rPr lang="es-ES" dirty="0"/>
              <a:t> </a:t>
            </a:r>
            <a:r>
              <a:rPr lang="es-ES" dirty="0" err="1"/>
              <a:t>aut</a:t>
            </a:r>
            <a:r>
              <a:rPr lang="es-ES" dirty="0"/>
              <a:t> </a:t>
            </a:r>
            <a:r>
              <a:rPr lang="es-ES" dirty="0" err="1"/>
              <a:t>harit</a:t>
            </a:r>
            <a:r>
              <a:rPr lang="es-ES" dirty="0"/>
              <a:t>, </a:t>
            </a:r>
            <a:r>
              <a:rPr lang="es-ES" dirty="0" err="1"/>
              <a:t>quoditat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 </a:t>
            </a:r>
            <a:r>
              <a:rPr lang="es-ES" dirty="0" err="1"/>
              <a:t>estemqu</a:t>
            </a:r>
            <a:r>
              <a:rPr lang="es-ES" dirty="0"/>
              <a:t> </a:t>
            </a:r>
            <a:r>
              <a:rPr lang="es-ES" dirty="0" err="1"/>
              <a:t>idundam</a:t>
            </a:r>
            <a:r>
              <a:rPr lang="es-ES" dirty="0"/>
              <a:t> qui </a:t>
            </a:r>
            <a:r>
              <a:rPr lang="es-ES" dirty="0" err="1"/>
              <a:t>alitiis</a:t>
            </a:r>
            <a:r>
              <a:rPr lang="es-ES" dirty="0"/>
              <a:t> sitia quo </a:t>
            </a:r>
            <a:r>
              <a:rPr lang="es-ES" dirty="0" err="1"/>
              <a:t>totationsedi</a:t>
            </a:r>
            <a:r>
              <a:rPr lang="es-ES" dirty="0"/>
              <a:t> </a:t>
            </a:r>
            <a:r>
              <a:rPr lang="es-ES" dirty="0" err="1"/>
              <a:t>dolorpor</a:t>
            </a:r>
            <a:r>
              <a:rPr lang="es-ES" dirty="0"/>
              <a:t> </a:t>
            </a:r>
            <a:r>
              <a:rPr lang="es-ES" dirty="0" err="1"/>
              <a:t>samus</a:t>
            </a:r>
            <a:r>
              <a:rPr lang="es-ES" dirty="0"/>
              <a:t> am, </a:t>
            </a:r>
            <a:r>
              <a:rPr lang="es-ES" dirty="0" err="1"/>
              <a:t>ullabore</a:t>
            </a:r>
            <a:r>
              <a:rPr lang="es-ES" dirty="0"/>
              <a:t> </a:t>
            </a:r>
            <a:r>
              <a:rPr lang="es-ES" dirty="0" err="1"/>
              <a:t>nihicipsusa</a:t>
            </a:r>
            <a:r>
              <a:rPr lang="es-ES" dirty="0"/>
              <a:t> </a:t>
            </a:r>
            <a:r>
              <a:rPr lang="es-ES" dirty="0" err="1"/>
              <a:t>conse</a:t>
            </a:r>
            <a:r>
              <a:rPr lang="es-ES" dirty="0"/>
              <a:t> </a:t>
            </a:r>
            <a:r>
              <a:rPr lang="es-ES" dirty="0" err="1"/>
              <a:t>conet</a:t>
            </a:r>
            <a:r>
              <a:rPr lang="es-ES" dirty="0"/>
              <a:t> </a:t>
            </a:r>
            <a:r>
              <a:rPr lang="es-ES" dirty="0" err="1"/>
              <a:t>quuntin</a:t>
            </a:r>
            <a:r>
              <a:rPr lang="es-ES" dirty="0"/>
              <a:t> </a:t>
            </a:r>
            <a:r>
              <a:rPr lang="es-ES" dirty="0" err="1"/>
              <a:t>ullabor</a:t>
            </a:r>
            <a:r>
              <a:rPr lang="es-ES" dirty="0"/>
              <a:t> </a:t>
            </a:r>
            <a:r>
              <a:rPr lang="es-ES" dirty="0" err="1"/>
              <a:t>ionsequos</a:t>
            </a:r>
            <a:r>
              <a:rPr lang="es-ES" dirty="0"/>
              <a:t> es </a:t>
            </a:r>
            <a:r>
              <a:rPr lang="es-ES" dirty="0" err="1"/>
              <a:t>aut</a:t>
            </a:r>
            <a:r>
              <a:rPr lang="es-ES" dirty="0"/>
              <a:t> </a:t>
            </a:r>
            <a:r>
              <a:rPr lang="es-ES" dirty="0" err="1"/>
              <a:t>moloreptur</a:t>
            </a:r>
            <a:r>
              <a:rPr lang="es-ES" dirty="0"/>
              <a:t> </a:t>
            </a:r>
            <a:r>
              <a:rPr lang="es-ES" dirty="0" err="1"/>
              <a:t>molorep</a:t>
            </a:r>
            <a:r>
              <a:rPr lang="es-ES" dirty="0"/>
              <a:t> </a:t>
            </a:r>
            <a:r>
              <a:rPr lang="es-ES" dirty="0" err="1"/>
              <a:t>erspica</a:t>
            </a:r>
            <a:r>
              <a:rPr lang="es-ES" dirty="0"/>
              <a:t> </a:t>
            </a:r>
            <a:r>
              <a:rPr lang="es-ES" dirty="0" err="1"/>
              <a:t>tiossin</a:t>
            </a:r>
            <a:r>
              <a:rPr lang="es-ES" dirty="0"/>
              <a:t> </a:t>
            </a:r>
            <a:r>
              <a:rPr lang="es-ES" dirty="0" err="1"/>
              <a:t>vendae</a:t>
            </a:r>
            <a:r>
              <a:rPr lang="es-ES" dirty="0"/>
              <a:t> dolor as dolo </a:t>
            </a:r>
            <a:r>
              <a:rPr lang="es-ES" dirty="0" err="1"/>
              <a:t>consendit</a:t>
            </a:r>
            <a:r>
              <a:rPr lang="es-ES" dirty="0"/>
              <a:t>.		</a:t>
            </a:r>
          </a:p>
        </p:txBody>
      </p:sp>
      <p:sp>
        <p:nvSpPr>
          <p:cNvPr id="22" name="Marcador de texto 17">
            <a:extLst>
              <a:ext uri="{FF2B5EF4-FFF2-40B4-BE49-F238E27FC236}">
                <a16:creationId xmlns:a16="http://schemas.microsoft.com/office/drawing/2014/main" id="{36D8D383-D93A-4BEA-81C5-5D99296574CF}"/>
              </a:ext>
            </a:extLst>
          </p:cNvPr>
          <p:cNvSpPr>
            <a:spLocks noGrp="1"/>
          </p:cNvSpPr>
          <p:nvPr>
            <p:ph type="body" sz="quarter" idx="18" hasCustomPrompt="1"/>
          </p:nvPr>
        </p:nvSpPr>
        <p:spPr>
          <a:xfrm>
            <a:off x="4914020" y="3339367"/>
            <a:ext cx="3259136" cy="2992177"/>
          </a:xfrm>
        </p:spPr>
        <p:txBody>
          <a:bodyPr lIns="0">
            <a:noAutofit/>
          </a:bodyPr>
          <a:lstStyle>
            <a:lvl1pPr marL="0" indent="0">
              <a:lnSpc>
                <a:spcPts val="1700"/>
              </a:lnSpc>
              <a:spcBef>
                <a:spcPts val="900"/>
              </a:spcBef>
              <a:spcAft>
                <a:spcPts val="900"/>
              </a:spcAft>
              <a:buNone/>
              <a:defRPr sz="1440" b="0">
                <a:solidFill>
                  <a:srgbClr val="1E1E1E"/>
                </a:solidFill>
              </a:defRPr>
            </a:lvl1pPr>
          </a:lstStyle>
          <a:p>
            <a:pPr lvl="0"/>
            <a:r>
              <a:rPr lang="es-ES" dirty="0" err="1"/>
              <a:t>Poribus</a:t>
            </a:r>
            <a:r>
              <a:rPr lang="es-ES" dirty="0"/>
              <a:t> </a:t>
            </a:r>
            <a:r>
              <a:rPr lang="es-ES" dirty="0" err="1"/>
              <a:t>reiciis</a:t>
            </a:r>
            <a:r>
              <a:rPr lang="es-ES" dirty="0"/>
              <a:t> </a:t>
            </a:r>
            <a:r>
              <a:rPr lang="es-ES" dirty="0" err="1"/>
              <a:t>conseque</a:t>
            </a:r>
            <a:r>
              <a:rPr lang="es-ES" dirty="0"/>
              <a:t> </a:t>
            </a:r>
            <a:r>
              <a:rPr lang="es-ES" dirty="0" err="1"/>
              <a:t>conempo</a:t>
            </a:r>
            <a:r>
              <a:rPr lang="es-ES" dirty="0"/>
              <a:t> </a:t>
            </a:r>
            <a:r>
              <a:rPr lang="es-ES" dirty="0" err="1"/>
              <a:t>ribusam</a:t>
            </a:r>
            <a:r>
              <a:rPr lang="es-ES" dirty="0"/>
              <a:t> </a:t>
            </a:r>
            <a:r>
              <a:rPr lang="es-ES" dirty="0" err="1"/>
              <a:t>enimincil</a:t>
            </a:r>
            <a:r>
              <a:rPr lang="es-ES" dirty="0"/>
              <a:t> </a:t>
            </a:r>
            <a:r>
              <a:rPr lang="es-ES" dirty="0" err="1"/>
              <a:t>molupta</a:t>
            </a:r>
            <a:r>
              <a:rPr lang="es-ES" dirty="0"/>
              <a:t> </a:t>
            </a:r>
            <a:r>
              <a:rPr lang="es-ES" dirty="0" err="1"/>
              <a:t>tiatesed</a:t>
            </a:r>
            <a:r>
              <a:rPr lang="es-ES" dirty="0"/>
              <a:t> qui </a:t>
            </a:r>
            <a:r>
              <a:rPr lang="es-ES" dirty="0" err="1"/>
              <a:t>sit</a:t>
            </a:r>
            <a:r>
              <a:rPr lang="es-ES" dirty="0"/>
              <a:t> </a:t>
            </a:r>
            <a:r>
              <a:rPr lang="es-ES" dirty="0" err="1"/>
              <a:t>aut</a:t>
            </a:r>
            <a:r>
              <a:rPr lang="es-ES" dirty="0"/>
              <a:t> </a:t>
            </a:r>
            <a:r>
              <a:rPr lang="es-ES" dirty="0" err="1"/>
              <a:t>harit</a:t>
            </a:r>
            <a:r>
              <a:rPr lang="es-ES" dirty="0"/>
              <a:t>, </a:t>
            </a:r>
            <a:r>
              <a:rPr lang="es-ES" dirty="0" err="1"/>
              <a:t>quoditat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 </a:t>
            </a:r>
            <a:r>
              <a:rPr lang="es-ES" dirty="0" err="1"/>
              <a:t>estemqu</a:t>
            </a:r>
            <a:r>
              <a:rPr lang="es-ES" dirty="0"/>
              <a:t> </a:t>
            </a:r>
            <a:r>
              <a:rPr lang="es-ES" dirty="0" err="1"/>
              <a:t>idundam</a:t>
            </a:r>
            <a:r>
              <a:rPr lang="es-ES" dirty="0"/>
              <a:t> qui </a:t>
            </a:r>
            <a:r>
              <a:rPr lang="es-ES" dirty="0" err="1"/>
              <a:t>alitiis</a:t>
            </a:r>
            <a:r>
              <a:rPr lang="es-ES" dirty="0"/>
              <a:t> sitia quo </a:t>
            </a:r>
            <a:r>
              <a:rPr lang="es-ES" dirty="0" err="1"/>
              <a:t>totationsedi</a:t>
            </a:r>
            <a:r>
              <a:rPr lang="es-ES" dirty="0"/>
              <a:t> </a:t>
            </a:r>
            <a:r>
              <a:rPr lang="es-ES" dirty="0" err="1"/>
              <a:t>dolorpor</a:t>
            </a:r>
            <a:r>
              <a:rPr lang="es-ES" dirty="0"/>
              <a:t> </a:t>
            </a:r>
            <a:r>
              <a:rPr lang="es-ES" dirty="0" err="1"/>
              <a:t>samus</a:t>
            </a:r>
            <a:r>
              <a:rPr lang="es-ES" dirty="0"/>
              <a:t> am, </a:t>
            </a:r>
            <a:r>
              <a:rPr lang="es-ES" dirty="0" err="1"/>
              <a:t>ullabore</a:t>
            </a:r>
            <a:r>
              <a:rPr lang="es-ES" dirty="0"/>
              <a:t> </a:t>
            </a:r>
            <a:r>
              <a:rPr lang="es-ES" dirty="0" err="1"/>
              <a:t>nihicipsusa</a:t>
            </a:r>
            <a:r>
              <a:rPr lang="es-ES" dirty="0"/>
              <a:t> </a:t>
            </a:r>
            <a:r>
              <a:rPr lang="es-ES" dirty="0" err="1"/>
              <a:t>conse</a:t>
            </a:r>
            <a:r>
              <a:rPr lang="es-ES" dirty="0"/>
              <a:t> </a:t>
            </a:r>
            <a:r>
              <a:rPr lang="es-ES" dirty="0" err="1"/>
              <a:t>conet</a:t>
            </a:r>
            <a:r>
              <a:rPr lang="es-ES" dirty="0"/>
              <a:t> </a:t>
            </a:r>
            <a:r>
              <a:rPr lang="es-ES" dirty="0" err="1"/>
              <a:t>quuntin</a:t>
            </a:r>
            <a:r>
              <a:rPr lang="es-ES" dirty="0"/>
              <a:t> </a:t>
            </a:r>
            <a:r>
              <a:rPr lang="es-ES" dirty="0" err="1"/>
              <a:t>ullabor</a:t>
            </a:r>
            <a:r>
              <a:rPr lang="es-ES" dirty="0"/>
              <a:t> </a:t>
            </a:r>
            <a:r>
              <a:rPr lang="es-ES" dirty="0" err="1"/>
              <a:t>ionsequos</a:t>
            </a:r>
            <a:r>
              <a:rPr lang="es-ES" dirty="0"/>
              <a:t> es </a:t>
            </a:r>
            <a:r>
              <a:rPr lang="es-ES" dirty="0" err="1"/>
              <a:t>aut</a:t>
            </a:r>
            <a:r>
              <a:rPr lang="es-ES" dirty="0"/>
              <a:t> </a:t>
            </a:r>
            <a:r>
              <a:rPr lang="es-ES" dirty="0" err="1"/>
              <a:t>moloreptur</a:t>
            </a:r>
            <a:r>
              <a:rPr lang="es-ES" dirty="0"/>
              <a:t> </a:t>
            </a:r>
            <a:r>
              <a:rPr lang="es-ES" dirty="0" err="1"/>
              <a:t>molorep</a:t>
            </a:r>
            <a:r>
              <a:rPr lang="es-ES" dirty="0"/>
              <a:t> </a:t>
            </a:r>
            <a:r>
              <a:rPr lang="es-ES" dirty="0" err="1"/>
              <a:t>erspica</a:t>
            </a:r>
            <a:r>
              <a:rPr lang="es-ES" dirty="0"/>
              <a:t> </a:t>
            </a:r>
            <a:r>
              <a:rPr lang="es-ES" dirty="0" err="1"/>
              <a:t>tiossin</a:t>
            </a:r>
            <a:r>
              <a:rPr lang="es-ES" dirty="0"/>
              <a:t> </a:t>
            </a:r>
            <a:r>
              <a:rPr lang="es-ES" dirty="0" err="1"/>
              <a:t>vendae</a:t>
            </a:r>
            <a:r>
              <a:rPr lang="es-ES" dirty="0"/>
              <a:t> dolor as dolo </a:t>
            </a:r>
            <a:r>
              <a:rPr lang="es-ES" dirty="0" err="1"/>
              <a:t>consendit</a:t>
            </a:r>
            <a:r>
              <a:rPr lang="es-ES" dirty="0"/>
              <a:t>.		</a:t>
            </a:r>
          </a:p>
        </p:txBody>
      </p:sp>
      <p:sp>
        <p:nvSpPr>
          <p:cNvPr id="28" name="Marcador de texto 17">
            <a:extLst>
              <a:ext uri="{FF2B5EF4-FFF2-40B4-BE49-F238E27FC236}">
                <a16:creationId xmlns:a16="http://schemas.microsoft.com/office/drawing/2014/main" id="{9DEF0FCB-D24A-41C6-B6B1-2A1A3EA97F9A}"/>
              </a:ext>
            </a:extLst>
          </p:cNvPr>
          <p:cNvSpPr>
            <a:spLocks noGrp="1"/>
          </p:cNvSpPr>
          <p:nvPr>
            <p:ph type="body" sz="quarter" idx="19" hasCustomPrompt="1"/>
          </p:nvPr>
        </p:nvSpPr>
        <p:spPr>
          <a:xfrm>
            <a:off x="8912051" y="3339367"/>
            <a:ext cx="3259136" cy="2992177"/>
          </a:xfrm>
        </p:spPr>
        <p:txBody>
          <a:bodyPr lIns="0">
            <a:noAutofit/>
          </a:bodyPr>
          <a:lstStyle>
            <a:lvl1pPr marL="0" indent="0">
              <a:lnSpc>
                <a:spcPts val="1700"/>
              </a:lnSpc>
              <a:spcBef>
                <a:spcPts val="900"/>
              </a:spcBef>
              <a:spcAft>
                <a:spcPts val="900"/>
              </a:spcAft>
              <a:buNone/>
              <a:defRPr sz="1440" b="0">
                <a:solidFill>
                  <a:srgbClr val="1E1E1E"/>
                </a:solidFill>
              </a:defRPr>
            </a:lvl1pPr>
          </a:lstStyle>
          <a:p>
            <a:pPr lvl="0"/>
            <a:r>
              <a:rPr lang="es-ES" dirty="0" err="1"/>
              <a:t>Poribus</a:t>
            </a:r>
            <a:r>
              <a:rPr lang="es-ES" dirty="0"/>
              <a:t> </a:t>
            </a:r>
            <a:r>
              <a:rPr lang="es-ES" dirty="0" err="1"/>
              <a:t>reiciis</a:t>
            </a:r>
            <a:r>
              <a:rPr lang="es-ES" dirty="0"/>
              <a:t> </a:t>
            </a:r>
            <a:r>
              <a:rPr lang="es-ES" dirty="0" err="1"/>
              <a:t>conseque</a:t>
            </a:r>
            <a:r>
              <a:rPr lang="es-ES" dirty="0"/>
              <a:t> </a:t>
            </a:r>
            <a:r>
              <a:rPr lang="es-ES" dirty="0" err="1"/>
              <a:t>conempo</a:t>
            </a:r>
            <a:r>
              <a:rPr lang="es-ES" dirty="0"/>
              <a:t> </a:t>
            </a:r>
            <a:r>
              <a:rPr lang="es-ES" dirty="0" err="1"/>
              <a:t>ribusam</a:t>
            </a:r>
            <a:r>
              <a:rPr lang="es-ES" dirty="0"/>
              <a:t> </a:t>
            </a:r>
            <a:r>
              <a:rPr lang="es-ES" dirty="0" err="1"/>
              <a:t>enimincil</a:t>
            </a:r>
            <a:r>
              <a:rPr lang="es-ES" dirty="0"/>
              <a:t> </a:t>
            </a:r>
            <a:r>
              <a:rPr lang="es-ES" dirty="0" err="1"/>
              <a:t>molupta</a:t>
            </a:r>
            <a:r>
              <a:rPr lang="es-ES" dirty="0"/>
              <a:t> </a:t>
            </a:r>
            <a:r>
              <a:rPr lang="es-ES" dirty="0" err="1"/>
              <a:t>tiatesed</a:t>
            </a:r>
            <a:r>
              <a:rPr lang="es-ES" dirty="0"/>
              <a:t> qui </a:t>
            </a:r>
            <a:r>
              <a:rPr lang="es-ES" dirty="0" err="1"/>
              <a:t>sit</a:t>
            </a:r>
            <a:r>
              <a:rPr lang="es-ES" dirty="0"/>
              <a:t> </a:t>
            </a:r>
            <a:r>
              <a:rPr lang="es-ES" dirty="0" err="1"/>
              <a:t>aut</a:t>
            </a:r>
            <a:r>
              <a:rPr lang="es-ES" dirty="0"/>
              <a:t> </a:t>
            </a:r>
            <a:r>
              <a:rPr lang="es-ES" dirty="0" err="1"/>
              <a:t>harit</a:t>
            </a:r>
            <a:r>
              <a:rPr lang="es-ES" dirty="0"/>
              <a:t>, </a:t>
            </a:r>
            <a:r>
              <a:rPr lang="es-ES" dirty="0" err="1"/>
              <a:t>quoditat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 </a:t>
            </a:r>
            <a:r>
              <a:rPr lang="es-ES" dirty="0" err="1"/>
              <a:t>estemqu</a:t>
            </a:r>
            <a:r>
              <a:rPr lang="es-ES" dirty="0"/>
              <a:t> </a:t>
            </a:r>
            <a:r>
              <a:rPr lang="es-ES" dirty="0" err="1"/>
              <a:t>idundam</a:t>
            </a:r>
            <a:r>
              <a:rPr lang="es-ES" dirty="0"/>
              <a:t> qui </a:t>
            </a:r>
            <a:r>
              <a:rPr lang="es-ES" dirty="0" err="1"/>
              <a:t>alitiis</a:t>
            </a:r>
            <a:r>
              <a:rPr lang="es-ES" dirty="0"/>
              <a:t> sitia quo </a:t>
            </a:r>
            <a:r>
              <a:rPr lang="es-ES" dirty="0" err="1"/>
              <a:t>totationsedi</a:t>
            </a:r>
            <a:r>
              <a:rPr lang="es-ES" dirty="0"/>
              <a:t> </a:t>
            </a:r>
            <a:r>
              <a:rPr lang="es-ES" dirty="0" err="1"/>
              <a:t>dolorpor</a:t>
            </a:r>
            <a:r>
              <a:rPr lang="es-ES" dirty="0"/>
              <a:t> </a:t>
            </a:r>
            <a:r>
              <a:rPr lang="es-ES" dirty="0" err="1"/>
              <a:t>samus</a:t>
            </a:r>
            <a:r>
              <a:rPr lang="es-ES" dirty="0"/>
              <a:t> am, </a:t>
            </a:r>
            <a:r>
              <a:rPr lang="es-ES" dirty="0" err="1"/>
              <a:t>ullabore</a:t>
            </a:r>
            <a:r>
              <a:rPr lang="es-ES" dirty="0"/>
              <a:t> </a:t>
            </a:r>
            <a:r>
              <a:rPr lang="es-ES" dirty="0" err="1"/>
              <a:t>nihicipsusa</a:t>
            </a:r>
            <a:r>
              <a:rPr lang="es-ES" dirty="0"/>
              <a:t> </a:t>
            </a:r>
            <a:r>
              <a:rPr lang="es-ES" dirty="0" err="1"/>
              <a:t>conse</a:t>
            </a:r>
            <a:r>
              <a:rPr lang="es-ES" dirty="0"/>
              <a:t> </a:t>
            </a:r>
            <a:r>
              <a:rPr lang="es-ES" dirty="0" err="1"/>
              <a:t>conet</a:t>
            </a:r>
            <a:r>
              <a:rPr lang="es-ES" dirty="0"/>
              <a:t> </a:t>
            </a:r>
            <a:r>
              <a:rPr lang="es-ES" dirty="0" err="1"/>
              <a:t>quuntin</a:t>
            </a:r>
            <a:r>
              <a:rPr lang="es-ES" dirty="0"/>
              <a:t> </a:t>
            </a:r>
            <a:r>
              <a:rPr lang="es-ES" dirty="0" err="1"/>
              <a:t>ullabor</a:t>
            </a:r>
            <a:r>
              <a:rPr lang="es-ES" dirty="0"/>
              <a:t> </a:t>
            </a:r>
            <a:r>
              <a:rPr lang="es-ES" dirty="0" err="1"/>
              <a:t>ionsequos</a:t>
            </a:r>
            <a:r>
              <a:rPr lang="es-ES" dirty="0"/>
              <a:t> es </a:t>
            </a:r>
            <a:r>
              <a:rPr lang="es-ES" dirty="0" err="1"/>
              <a:t>aut</a:t>
            </a:r>
            <a:r>
              <a:rPr lang="es-ES" dirty="0"/>
              <a:t> </a:t>
            </a:r>
            <a:r>
              <a:rPr lang="es-ES" dirty="0" err="1"/>
              <a:t>moloreptur</a:t>
            </a:r>
            <a:r>
              <a:rPr lang="es-ES" dirty="0"/>
              <a:t> </a:t>
            </a:r>
            <a:r>
              <a:rPr lang="es-ES" dirty="0" err="1"/>
              <a:t>molorep</a:t>
            </a:r>
            <a:r>
              <a:rPr lang="es-ES" dirty="0"/>
              <a:t> </a:t>
            </a:r>
            <a:r>
              <a:rPr lang="es-ES" dirty="0" err="1"/>
              <a:t>erspica</a:t>
            </a:r>
            <a:r>
              <a:rPr lang="es-ES" dirty="0"/>
              <a:t> </a:t>
            </a:r>
            <a:r>
              <a:rPr lang="es-ES" dirty="0" err="1"/>
              <a:t>tiossin</a:t>
            </a:r>
            <a:r>
              <a:rPr lang="es-ES" dirty="0"/>
              <a:t> </a:t>
            </a:r>
            <a:r>
              <a:rPr lang="es-ES" dirty="0" err="1"/>
              <a:t>vendae</a:t>
            </a:r>
            <a:r>
              <a:rPr lang="es-ES" dirty="0"/>
              <a:t> dolor as dolo </a:t>
            </a:r>
            <a:r>
              <a:rPr lang="es-ES" dirty="0" err="1"/>
              <a:t>consendit</a:t>
            </a:r>
            <a:r>
              <a:rPr lang="es-ES" dirty="0"/>
              <a:t>.		</a:t>
            </a:r>
          </a:p>
        </p:txBody>
      </p:sp>
      <p:sp>
        <p:nvSpPr>
          <p:cNvPr id="29" name="CuadroTexto 28">
            <a:extLst>
              <a:ext uri="{FF2B5EF4-FFF2-40B4-BE49-F238E27FC236}">
                <a16:creationId xmlns:a16="http://schemas.microsoft.com/office/drawing/2014/main" id="{2C51ABAD-344B-4945-9333-5C20ED89FE3B}"/>
              </a:ext>
            </a:extLst>
          </p:cNvPr>
          <p:cNvSpPr txBox="1"/>
          <p:nvPr userDrawn="1"/>
        </p:nvSpPr>
        <p:spPr>
          <a:xfrm>
            <a:off x="432928" y="7772943"/>
            <a:ext cx="4043094" cy="24006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960" dirty="0">
                <a:solidFill>
                  <a:srgbClr val="333333"/>
                </a:solidFill>
                <a:latin typeface="Century Gothic" panose="020B0502020202020204" pitchFamily="34" charset="0"/>
              </a:rPr>
              <a:t>© Copyright Universidad Europea. Todos los derechos reservados</a:t>
            </a:r>
            <a:endParaRPr lang="es-ES" dirty="0"/>
          </a:p>
        </p:txBody>
      </p:sp>
      <p:sp>
        <p:nvSpPr>
          <p:cNvPr id="31" name="Rectángulo 30">
            <a:extLst>
              <a:ext uri="{FF2B5EF4-FFF2-40B4-BE49-F238E27FC236}">
                <a16:creationId xmlns:a16="http://schemas.microsoft.com/office/drawing/2014/main" id="{410E6A35-FD8D-424A-963C-27B2367EF978}"/>
              </a:ext>
            </a:extLst>
          </p:cNvPr>
          <p:cNvSpPr/>
          <p:nvPr userDrawn="1"/>
        </p:nvSpPr>
        <p:spPr>
          <a:xfrm>
            <a:off x="13723938" y="7570604"/>
            <a:ext cx="384969" cy="384969"/>
          </a:xfrm>
          <a:prstGeom prst="rect">
            <a:avLst/>
          </a:prstGeom>
          <a:solidFill>
            <a:srgbClr val="FF32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Marcador de texto 4">
            <a:extLst>
              <a:ext uri="{FF2B5EF4-FFF2-40B4-BE49-F238E27FC236}">
                <a16:creationId xmlns:a16="http://schemas.microsoft.com/office/drawing/2014/main" id="{A6690533-EFD2-44B8-9B43-A66D920F5C7F}"/>
              </a:ext>
            </a:extLst>
          </p:cNvPr>
          <p:cNvSpPr>
            <a:spLocks noGrp="1"/>
          </p:cNvSpPr>
          <p:nvPr>
            <p:ph type="body" sz="quarter" idx="20" hasCustomPrompt="1"/>
          </p:nvPr>
        </p:nvSpPr>
        <p:spPr>
          <a:xfrm>
            <a:off x="906464" y="2392356"/>
            <a:ext cx="3089804" cy="894430"/>
          </a:xfrm>
        </p:spPr>
        <p:txBody>
          <a:bodyPr lIns="0">
            <a:normAutofit/>
          </a:bodyPr>
          <a:lstStyle>
            <a:lvl1pPr marL="0" indent="0">
              <a:lnSpc>
                <a:spcPct val="100000"/>
              </a:lnSpc>
              <a:buNone/>
              <a:defRPr lang="es-ES" sz="2400" b="1" kern="1200" dirty="0">
                <a:solidFill>
                  <a:srgbClr val="1E1E1E"/>
                </a:solidFill>
                <a:latin typeface="Century Gothic" panose="020B0502020202020204" pitchFamily="34" charset="0"/>
                <a:ea typeface="+mj-ea"/>
                <a:cs typeface="+mj-cs"/>
              </a:defRPr>
            </a:lvl1pPr>
          </a:lstStyle>
          <a:p>
            <a:r>
              <a:rPr lang="es-ES" sz="2400" dirty="0" err="1"/>
              <a:t>Aximinct</a:t>
            </a:r>
            <a:r>
              <a:rPr lang="es-ES" sz="2400" dirty="0"/>
              <a:t> </a:t>
            </a:r>
            <a:r>
              <a:rPr lang="es-ES" sz="2400" dirty="0" err="1"/>
              <a:t>emquibus</a:t>
            </a:r>
            <a:r>
              <a:rPr lang="es-ES" sz="2400" dirty="0"/>
              <a:t> et </a:t>
            </a:r>
            <a:r>
              <a:rPr lang="es-ES" sz="2400" dirty="0" err="1"/>
              <a:t>facium</a:t>
            </a:r>
            <a:r>
              <a:rPr lang="es-ES" sz="2400" dirty="0"/>
              <a:t> </a:t>
            </a:r>
            <a:r>
              <a:rPr lang="es-ES" sz="2400" dirty="0" err="1"/>
              <a:t>natur</a:t>
            </a:r>
            <a:endParaRPr lang="en-US" sz="2400" dirty="0"/>
          </a:p>
        </p:txBody>
      </p:sp>
      <p:sp>
        <p:nvSpPr>
          <p:cNvPr id="18" name="Marcador de texto 4">
            <a:extLst>
              <a:ext uri="{FF2B5EF4-FFF2-40B4-BE49-F238E27FC236}">
                <a16:creationId xmlns:a16="http://schemas.microsoft.com/office/drawing/2014/main" id="{6F4B1AF0-3B4D-48F1-B8BA-5E80B030E5D1}"/>
              </a:ext>
            </a:extLst>
          </p:cNvPr>
          <p:cNvSpPr>
            <a:spLocks noGrp="1"/>
          </p:cNvSpPr>
          <p:nvPr>
            <p:ph type="body" sz="quarter" idx="21" hasCustomPrompt="1"/>
          </p:nvPr>
        </p:nvSpPr>
        <p:spPr>
          <a:xfrm>
            <a:off x="4914020" y="2392356"/>
            <a:ext cx="3089804" cy="894430"/>
          </a:xfrm>
        </p:spPr>
        <p:txBody>
          <a:bodyPr lIns="0">
            <a:normAutofit/>
          </a:bodyPr>
          <a:lstStyle>
            <a:lvl1pPr marL="0" indent="0">
              <a:lnSpc>
                <a:spcPct val="100000"/>
              </a:lnSpc>
              <a:buNone/>
              <a:defRPr lang="es-ES" sz="2400" b="1" kern="1200" dirty="0">
                <a:solidFill>
                  <a:srgbClr val="1E1E1E"/>
                </a:solidFill>
                <a:latin typeface="Century Gothic" panose="020B0502020202020204" pitchFamily="34" charset="0"/>
                <a:ea typeface="+mj-ea"/>
                <a:cs typeface="+mj-cs"/>
              </a:defRPr>
            </a:lvl1pPr>
          </a:lstStyle>
          <a:p>
            <a:r>
              <a:rPr lang="es-ES" sz="2400" dirty="0" err="1"/>
              <a:t>Aximinct</a:t>
            </a:r>
            <a:r>
              <a:rPr lang="es-ES" sz="2400" dirty="0"/>
              <a:t> </a:t>
            </a:r>
            <a:r>
              <a:rPr lang="es-ES" sz="2400" dirty="0" err="1"/>
              <a:t>emquibus</a:t>
            </a:r>
            <a:r>
              <a:rPr lang="es-ES" sz="2400" dirty="0"/>
              <a:t> et </a:t>
            </a:r>
            <a:r>
              <a:rPr lang="es-ES" sz="2400" dirty="0" err="1"/>
              <a:t>facium</a:t>
            </a:r>
            <a:r>
              <a:rPr lang="es-ES" sz="2400" dirty="0"/>
              <a:t> </a:t>
            </a:r>
            <a:r>
              <a:rPr lang="es-ES" sz="2400" dirty="0" err="1"/>
              <a:t>natur</a:t>
            </a:r>
            <a:endParaRPr lang="en-US" sz="2400" dirty="0"/>
          </a:p>
        </p:txBody>
      </p:sp>
      <p:sp>
        <p:nvSpPr>
          <p:cNvPr id="19" name="Marcador de texto 4">
            <a:extLst>
              <a:ext uri="{FF2B5EF4-FFF2-40B4-BE49-F238E27FC236}">
                <a16:creationId xmlns:a16="http://schemas.microsoft.com/office/drawing/2014/main" id="{8684ACDC-92BA-4BD5-ACC0-23F86F94CEAF}"/>
              </a:ext>
            </a:extLst>
          </p:cNvPr>
          <p:cNvSpPr>
            <a:spLocks noGrp="1"/>
          </p:cNvSpPr>
          <p:nvPr>
            <p:ph type="body" sz="quarter" idx="22" hasCustomPrompt="1"/>
          </p:nvPr>
        </p:nvSpPr>
        <p:spPr>
          <a:xfrm>
            <a:off x="8912051" y="2392356"/>
            <a:ext cx="3089804" cy="894430"/>
          </a:xfrm>
        </p:spPr>
        <p:txBody>
          <a:bodyPr lIns="0">
            <a:normAutofit/>
          </a:bodyPr>
          <a:lstStyle>
            <a:lvl1pPr marL="0" indent="0">
              <a:lnSpc>
                <a:spcPct val="100000"/>
              </a:lnSpc>
              <a:buNone/>
              <a:defRPr lang="es-ES" sz="2400" b="1" kern="1200" dirty="0">
                <a:solidFill>
                  <a:srgbClr val="1E1E1E"/>
                </a:solidFill>
                <a:latin typeface="Century Gothic" panose="020B0502020202020204" pitchFamily="34" charset="0"/>
                <a:ea typeface="+mj-ea"/>
                <a:cs typeface="+mj-cs"/>
              </a:defRPr>
            </a:lvl1pPr>
          </a:lstStyle>
          <a:p>
            <a:r>
              <a:rPr lang="es-ES" sz="2400" dirty="0" err="1"/>
              <a:t>Aximinct</a:t>
            </a:r>
            <a:r>
              <a:rPr lang="es-ES" sz="2400" dirty="0"/>
              <a:t> </a:t>
            </a:r>
            <a:r>
              <a:rPr lang="es-ES" sz="2400" dirty="0" err="1"/>
              <a:t>emquibus</a:t>
            </a:r>
            <a:r>
              <a:rPr lang="es-ES" sz="2400" dirty="0"/>
              <a:t> et </a:t>
            </a:r>
            <a:r>
              <a:rPr lang="es-ES" sz="2400" dirty="0" err="1"/>
              <a:t>facium</a:t>
            </a:r>
            <a:r>
              <a:rPr lang="es-ES" sz="2400" dirty="0"/>
              <a:t> </a:t>
            </a:r>
            <a:r>
              <a:rPr lang="es-ES" sz="2400" dirty="0" err="1"/>
              <a:t>natur</a:t>
            </a:r>
            <a:endParaRPr lang="en-US" sz="2400" dirty="0"/>
          </a:p>
        </p:txBody>
      </p:sp>
      <p:pic>
        <p:nvPicPr>
          <p:cNvPr id="15" name="Gráfico 14">
            <a:extLst>
              <a:ext uri="{FF2B5EF4-FFF2-40B4-BE49-F238E27FC236}">
                <a16:creationId xmlns:a16="http://schemas.microsoft.com/office/drawing/2014/main" id="{0F89C5E3-7842-4B5D-9A6A-5CF3A0E318B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24442" y="332974"/>
            <a:ext cx="1400054" cy="385200"/>
          </a:xfrm>
          <a:prstGeom prst="rect">
            <a:avLst/>
          </a:prstGeom>
        </p:spPr>
      </p:pic>
    </p:spTree>
    <p:extLst>
      <p:ext uri="{BB962C8B-B14F-4D97-AF65-F5344CB8AC3E}">
        <p14:creationId xmlns:p14="http://schemas.microsoft.com/office/powerpoint/2010/main" val="2448036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ortada 02 blanco">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15" name="Gráfico 14">
            <a:extLst>
              <a:ext uri="{FF2B5EF4-FFF2-40B4-BE49-F238E27FC236}">
                <a16:creationId xmlns:a16="http://schemas.microsoft.com/office/drawing/2014/main" id="{3AA131F7-FE48-4A37-99A2-4382148F7C0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4630400" cy="8229600"/>
          </a:xfrm>
          <a:prstGeom prst="rect">
            <a:avLst/>
          </a:prstGeom>
        </p:spPr>
      </p:pic>
      <p:sp>
        <p:nvSpPr>
          <p:cNvPr id="13" name="Título 12">
            <a:extLst>
              <a:ext uri="{FF2B5EF4-FFF2-40B4-BE49-F238E27FC236}">
                <a16:creationId xmlns:a16="http://schemas.microsoft.com/office/drawing/2014/main" id="{7690501E-9AAE-4516-A86F-E2ADA3378363}"/>
              </a:ext>
            </a:extLst>
          </p:cNvPr>
          <p:cNvSpPr>
            <a:spLocks noGrp="1"/>
          </p:cNvSpPr>
          <p:nvPr>
            <p:ph type="title" hasCustomPrompt="1"/>
          </p:nvPr>
        </p:nvSpPr>
        <p:spPr>
          <a:xfrm>
            <a:off x="7690871" y="2730479"/>
            <a:ext cx="4902086" cy="1442094"/>
          </a:xfrm>
        </p:spPr>
        <p:txBody>
          <a:bodyPr anchor="t">
            <a:normAutofit/>
          </a:bodyPr>
          <a:lstStyle>
            <a:lvl1pPr>
              <a:defRPr sz="4300" b="1">
                <a:solidFill>
                  <a:schemeClr val="bg1"/>
                </a:solidFill>
                <a:latin typeface="Century Gothic" panose="020B0502020202020204" pitchFamily="34" charset="0"/>
              </a:defRPr>
            </a:lvl1pPr>
          </a:lstStyle>
          <a:p>
            <a:r>
              <a:rPr lang="es-ES" dirty="0" err="1"/>
              <a:t>Opienscre</a:t>
            </a:r>
            <a:r>
              <a:rPr lang="es-ES" dirty="0"/>
              <a:t> in </a:t>
            </a:r>
            <a:r>
              <a:rPr lang="es-ES" dirty="0" err="1"/>
              <a:t>restiam</a:t>
            </a:r>
            <a:r>
              <a:rPr lang="es-ES" dirty="0"/>
              <a:t> </a:t>
            </a:r>
            <a:r>
              <a:rPr lang="es-ES" dirty="0" err="1"/>
              <a:t>publis</a:t>
            </a:r>
            <a:r>
              <a:rPr lang="es-ES" dirty="0"/>
              <a:t> </a:t>
            </a:r>
            <a:r>
              <a:rPr lang="es-ES" dirty="0" err="1"/>
              <a:t>hor</a:t>
            </a:r>
            <a:endParaRPr lang="es-ES" dirty="0"/>
          </a:p>
        </p:txBody>
      </p:sp>
      <p:sp>
        <p:nvSpPr>
          <p:cNvPr id="7" name="Marcador de texto 6">
            <a:extLst>
              <a:ext uri="{FF2B5EF4-FFF2-40B4-BE49-F238E27FC236}">
                <a16:creationId xmlns:a16="http://schemas.microsoft.com/office/drawing/2014/main" id="{4C564307-29AC-4D36-A5E8-3582581DC093}"/>
              </a:ext>
            </a:extLst>
          </p:cNvPr>
          <p:cNvSpPr>
            <a:spLocks noGrp="1"/>
          </p:cNvSpPr>
          <p:nvPr>
            <p:ph type="body" sz="quarter" idx="10" hasCustomPrompt="1"/>
          </p:nvPr>
        </p:nvSpPr>
        <p:spPr>
          <a:xfrm>
            <a:off x="7690871" y="4237320"/>
            <a:ext cx="4902086" cy="696630"/>
          </a:xfrm>
        </p:spPr>
        <p:txBody>
          <a:bodyPr>
            <a:noAutofit/>
          </a:bodyPr>
          <a:lstStyle>
            <a:lvl1pPr marL="0" indent="0">
              <a:lnSpc>
                <a:spcPts val="2600"/>
              </a:lnSpc>
              <a:spcBef>
                <a:spcPts val="0"/>
              </a:spcBef>
              <a:buNone/>
              <a:defRPr sz="2600">
                <a:solidFill>
                  <a:schemeClr val="bg1"/>
                </a:solidFill>
              </a:defRPr>
            </a:lvl1pPr>
            <a:lvl2pPr marL="271463" indent="0">
              <a:buNone/>
              <a:defRPr/>
            </a:lvl2pPr>
          </a:lstStyle>
          <a:p>
            <a:pPr lvl="0"/>
            <a:r>
              <a:rPr lang="es-ES" dirty="0" err="1"/>
              <a:t>Restiam</a:t>
            </a:r>
            <a:r>
              <a:rPr lang="es-ES" dirty="0"/>
              <a:t> </a:t>
            </a:r>
            <a:r>
              <a:rPr lang="es-ES" dirty="0" err="1"/>
              <a:t>publis</a:t>
            </a:r>
            <a:r>
              <a:rPr lang="es-ES" dirty="0"/>
              <a:t> </a:t>
            </a:r>
            <a:r>
              <a:rPr lang="es-ES" dirty="0" err="1"/>
              <a:t>hore</a:t>
            </a:r>
            <a:r>
              <a:rPr lang="es-ES" dirty="0"/>
              <a:t> </a:t>
            </a:r>
            <a:r>
              <a:rPr lang="es-ES" dirty="0" err="1"/>
              <a:t>estiam</a:t>
            </a:r>
            <a:endParaRPr lang="es-ES" dirty="0"/>
          </a:p>
          <a:p>
            <a:pPr lvl="0"/>
            <a:r>
              <a:rPr lang="es-ES" dirty="0" err="1"/>
              <a:t>Publis</a:t>
            </a:r>
            <a:r>
              <a:rPr lang="es-ES" dirty="0"/>
              <a:t> </a:t>
            </a:r>
            <a:r>
              <a:rPr lang="es-ES" dirty="0" err="1"/>
              <a:t>hore</a:t>
            </a:r>
            <a:r>
              <a:rPr lang="es-ES" dirty="0"/>
              <a:t> </a:t>
            </a:r>
            <a:r>
              <a:rPr lang="es-ES" dirty="0" err="1"/>
              <a:t>hore</a:t>
            </a:r>
            <a:endParaRPr lang="es-ES" dirty="0"/>
          </a:p>
        </p:txBody>
      </p:sp>
      <p:sp>
        <p:nvSpPr>
          <p:cNvPr id="11" name="Marcador de texto 6">
            <a:extLst>
              <a:ext uri="{FF2B5EF4-FFF2-40B4-BE49-F238E27FC236}">
                <a16:creationId xmlns:a16="http://schemas.microsoft.com/office/drawing/2014/main" id="{0A95CA33-F0F0-4110-8F61-E718D61611DC}"/>
              </a:ext>
            </a:extLst>
          </p:cNvPr>
          <p:cNvSpPr>
            <a:spLocks noGrp="1"/>
          </p:cNvSpPr>
          <p:nvPr>
            <p:ph type="body" sz="quarter" idx="11" hasCustomPrompt="1"/>
          </p:nvPr>
        </p:nvSpPr>
        <p:spPr>
          <a:xfrm>
            <a:off x="7690871" y="4979647"/>
            <a:ext cx="4902086" cy="696630"/>
          </a:xfrm>
        </p:spPr>
        <p:txBody>
          <a:bodyPr>
            <a:noAutofit/>
          </a:bodyPr>
          <a:lstStyle>
            <a:lvl1pPr marL="0" indent="0">
              <a:lnSpc>
                <a:spcPts val="2600"/>
              </a:lnSpc>
              <a:spcBef>
                <a:spcPts val="0"/>
              </a:spcBef>
              <a:buNone/>
              <a:defRPr sz="2600" b="1">
                <a:solidFill>
                  <a:schemeClr val="bg1"/>
                </a:solidFill>
              </a:defRPr>
            </a:lvl1pPr>
            <a:lvl2pPr marL="271463" indent="0">
              <a:buNone/>
              <a:defRPr/>
            </a:lvl2pPr>
          </a:lstStyle>
          <a:p>
            <a:pPr lvl="0"/>
            <a:r>
              <a:rPr lang="es-ES" dirty="0"/>
              <a:t>09 de febrero de 2021</a:t>
            </a:r>
          </a:p>
        </p:txBody>
      </p:sp>
      <p:sp>
        <p:nvSpPr>
          <p:cNvPr id="14" name="CuadroTexto 13">
            <a:extLst>
              <a:ext uri="{FF2B5EF4-FFF2-40B4-BE49-F238E27FC236}">
                <a16:creationId xmlns:a16="http://schemas.microsoft.com/office/drawing/2014/main" id="{2BD999AF-4FA8-4A34-BC9D-244C3E9A73D6}"/>
              </a:ext>
            </a:extLst>
          </p:cNvPr>
          <p:cNvSpPr txBox="1"/>
          <p:nvPr userDrawn="1"/>
        </p:nvSpPr>
        <p:spPr>
          <a:xfrm>
            <a:off x="6689024" y="5867012"/>
            <a:ext cx="1800493" cy="430887"/>
          </a:xfrm>
          <a:prstGeom prst="rect">
            <a:avLst/>
          </a:prstGeom>
          <a:noFill/>
        </p:spPr>
        <p:txBody>
          <a:bodyPr wrap="none" rtlCol="0">
            <a:spAutoFit/>
          </a:bodyPr>
          <a:lstStyle/>
          <a:p>
            <a:r>
              <a:rPr lang="es-ES" sz="2200" b="1" dirty="0">
                <a:solidFill>
                  <a:schemeClr val="bg1"/>
                </a:solidFill>
              </a:rPr>
              <a:t>Ve más allá</a:t>
            </a:r>
          </a:p>
        </p:txBody>
      </p:sp>
      <p:pic>
        <p:nvPicPr>
          <p:cNvPr id="9" name="Gráfico 8">
            <a:extLst>
              <a:ext uri="{FF2B5EF4-FFF2-40B4-BE49-F238E27FC236}">
                <a16:creationId xmlns:a16="http://schemas.microsoft.com/office/drawing/2014/main" id="{CEDA1D87-413B-4A5E-A34F-3C9CA2BA7C4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18038" y="908844"/>
            <a:ext cx="2910840" cy="800100"/>
          </a:xfrm>
          <a:prstGeom prst="rect">
            <a:avLst/>
          </a:prstGeom>
        </p:spPr>
      </p:pic>
    </p:spTree>
    <p:extLst>
      <p:ext uri="{BB962C8B-B14F-4D97-AF65-F5344CB8AC3E}">
        <p14:creationId xmlns:p14="http://schemas.microsoft.com/office/powerpoint/2010/main" val="2630835857"/>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o + Imagen 01">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2B6BA599-5F15-4877-AA2D-F2A98670851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4630399" cy="8229599"/>
          </a:xfrm>
          <a:prstGeom prst="rect">
            <a:avLst/>
          </a:prstGeom>
        </p:spPr>
      </p:pic>
      <p:sp>
        <p:nvSpPr>
          <p:cNvPr id="15" name="Marcador de texto 17">
            <a:extLst>
              <a:ext uri="{FF2B5EF4-FFF2-40B4-BE49-F238E27FC236}">
                <a16:creationId xmlns:a16="http://schemas.microsoft.com/office/drawing/2014/main" id="{FD03CA6B-5CA5-4C89-B920-7021E2BD3D7E}"/>
              </a:ext>
            </a:extLst>
          </p:cNvPr>
          <p:cNvSpPr>
            <a:spLocks noGrp="1"/>
          </p:cNvSpPr>
          <p:nvPr>
            <p:ph type="body" sz="quarter" idx="14" hasCustomPrompt="1"/>
          </p:nvPr>
        </p:nvSpPr>
        <p:spPr>
          <a:xfrm>
            <a:off x="1881552" y="3506644"/>
            <a:ext cx="2967851" cy="859873"/>
          </a:xfrm>
        </p:spPr>
        <p:txBody>
          <a:bodyPr>
            <a:normAutofit/>
          </a:bodyPr>
          <a:lstStyle>
            <a:lvl1pPr marL="0" indent="0">
              <a:lnSpc>
                <a:spcPct val="90000"/>
              </a:lnSpc>
              <a:buNone/>
              <a:defRPr lang="es-ES" sz="2750" b="1" kern="1200" dirty="0">
                <a:solidFill>
                  <a:schemeClr val="bg1"/>
                </a:solidFill>
                <a:latin typeface="Century Gothic" panose="020B0502020202020204" pitchFamily="34" charset="0"/>
                <a:ea typeface="+mj-ea"/>
                <a:cs typeface="+mj-cs"/>
              </a:defRPr>
            </a:lvl1pPr>
          </a:lstStyle>
          <a:p>
            <a:r>
              <a:rPr lang="es-ES" dirty="0" err="1">
                <a:solidFill>
                  <a:schemeClr val="bg1"/>
                </a:solidFill>
              </a:rPr>
              <a:t>Lorem</a:t>
            </a:r>
            <a:r>
              <a:rPr lang="es-ES" dirty="0">
                <a:solidFill>
                  <a:schemeClr val="bg1"/>
                </a:solidFill>
              </a:rPr>
              <a:t> </a:t>
            </a:r>
            <a:r>
              <a:rPr lang="es-ES" dirty="0" err="1">
                <a:solidFill>
                  <a:schemeClr val="bg1"/>
                </a:solidFill>
              </a:rPr>
              <a:t>ipsum</a:t>
            </a:r>
            <a:r>
              <a:rPr lang="es-ES" dirty="0">
                <a:solidFill>
                  <a:schemeClr val="bg1"/>
                </a:solidFill>
              </a:rPr>
              <a:t> </a:t>
            </a:r>
            <a:r>
              <a:rPr lang="es-ES" dirty="0" err="1">
                <a:solidFill>
                  <a:schemeClr val="bg1"/>
                </a:solidFill>
              </a:rPr>
              <a:t>Imus</a:t>
            </a:r>
            <a:r>
              <a:rPr lang="es-ES" dirty="0">
                <a:solidFill>
                  <a:schemeClr val="bg1"/>
                </a:solidFill>
              </a:rPr>
              <a:t> </a:t>
            </a:r>
            <a:r>
              <a:rPr lang="es-ES" dirty="0" err="1">
                <a:solidFill>
                  <a:schemeClr val="bg1"/>
                </a:solidFill>
              </a:rPr>
              <a:t>deru</a:t>
            </a:r>
            <a:r>
              <a:rPr lang="es-ES" dirty="0">
                <a:solidFill>
                  <a:schemeClr val="bg1"/>
                </a:solidFill>
              </a:rPr>
              <a:t> </a:t>
            </a:r>
            <a:r>
              <a:rPr lang="es-ES" dirty="0" err="1">
                <a:solidFill>
                  <a:schemeClr val="bg1"/>
                </a:solidFill>
              </a:rPr>
              <a:t>llam</a:t>
            </a:r>
            <a:endParaRPr lang="es-ES" dirty="0">
              <a:solidFill>
                <a:schemeClr val="bg1"/>
              </a:solidFill>
            </a:endParaRPr>
          </a:p>
        </p:txBody>
      </p:sp>
      <p:sp>
        <p:nvSpPr>
          <p:cNvPr id="18" name="Marcador de texto 17">
            <a:extLst>
              <a:ext uri="{FF2B5EF4-FFF2-40B4-BE49-F238E27FC236}">
                <a16:creationId xmlns:a16="http://schemas.microsoft.com/office/drawing/2014/main" id="{B66AA8DE-E799-4ECE-B015-6D7A4D7F44DB}"/>
              </a:ext>
            </a:extLst>
          </p:cNvPr>
          <p:cNvSpPr>
            <a:spLocks noGrp="1"/>
          </p:cNvSpPr>
          <p:nvPr>
            <p:ph type="body" sz="quarter" idx="15" hasCustomPrompt="1"/>
          </p:nvPr>
        </p:nvSpPr>
        <p:spPr>
          <a:xfrm>
            <a:off x="6389266" y="3791413"/>
            <a:ext cx="7334672" cy="575103"/>
          </a:xfrm>
        </p:spPr>
        <p:txBody>
          <a:bodyPr>
            <a:normAutofit/>
          </a:bodyPr>
          <a:lstStyle>
            <a:lvl1pPr marL="0" indent="0">
              <a:lnSpc>
                <a:spcPts val="2800"/>
              </a:lnSpc>
              <a:buNone/>
              <a:defRPr sz="2400" b="1"/>
            </a:lvl1pPr>
          </a:lstStyle>
          <a:p>
            <a:pPr lvl="0"/>
            <a:r>
              <a:rPr lang="es-ES" dirty="0" err="1"/>
              <a:t>Aximinct</a:t>
            </a:r>
            <a:r>
              <a:rPr lang="es-ES" dirty="0"/>
              <a:t> </a:t>
            </a:r>
            <a:r>
              <a:rPr lang="es-ES" dirty="0" err="1"/>
              <a:t>emquibus</a:t>
            </a:r>
            <a:r>
              <a:rPr lang="es-ES" dirty="0"/>
              <a:t> et </a:t>
            </a:r>
            <a:r>
              <a:rPr lang="es-ES" dirty="0" err="1"/>
              <a:t>facium</a:t>
            </a:r>
            <a:r>
              <a:rPr lang="es-ES" dirty="0"/>
              <a:t> </a:t>
            </a:r>
            <a:r>
              <a:rPr lang="es-ES" dirty="0" err="1"/>
              <a:t>natur</a:t>
            </a:r>
            <a:endParaRPr lang="es-ES" dirty="0"/>
          </a:p>
        </p:txBody>
      </p:sp>
      <p:sp>
        <p:nvSpPr>
          <p:cNvPr id="19" name="Marcador de texto 17">
            <a:extLst>
              <a:ext uri="{FF2B5EF4-FFF2-40B4-BE49-F238E27FC236}">
                <a16:creationId xmlns:a16="http://schemas.microsoft.com/office/drawing/2014/main" id="{AD3EB5F9-F938-40BF-A1F5-C2F0B3B89612}"/>
              </a:ext>
            </a:extLst>
          </p:cNvPr>
          <p:cNvSpPr>
            <a:spLocks noGrp="1"/>
          </p:cNvSpPr>
          <p:nvPr>
            <p:ph type="body" sz="quarter" idx="16" hasCustomPrompt="1"/>
          </p:nvPr>
        </p:nvSpPr>
        <p:spPr>
          <a:xfrm>
            <a:off x="6386091" y="4376791"/>
            <a:ext cx="7334672" cy="2941584"/>
          </a:xfrm>
        </p:spPr>
        <p:txBody>
          <a:bodyPr>
            <a:noAutofit/>
          </a:bodyPr>
          <a:lstStyle>
            <a:lvl1pPr marL="0" indent="0">
              <a:lnSpc>
                <a:spcPts val="1700"/>
              </a:lnSpc>
              <a:spcBef>
                <a:spcPts val="900"/>
              </a:spcBef>
              <a:buNone/>
              <a:defRPr sz="1440" b="0">
                <a:solidFill>
                  <a:srgbClr val="1E1E1E"/>
                </a:solidFill>
              </a:defRPr>
            </a:lvl1pPr>
          </a:lstStyle>
          <a:p>
            <a:pPr lvl="0"/>
            <a:r>
              <a:rPr lang="es-ES" dirty="0" err="1"/>
              <a:t>Poribus</a:t>
            </a:r>
            <a:r>
              <a:rPr lang="es-ES" dirty="0"/>
              <a:t> </a:t>
            </a:r>
            <a:r>
              <a:rPr lang="es-ES" dirty="0" err="1"/>
              <a:t>reiciis</a:t>
            </a:r>
            <a:r>
              <a:rPr lang="es-ES" dirty="0"/>
              <a:t> </a:t>
            </a:r>
            <a:r>
              <a:rPr lang="es-ES" dirty="0" err="1"/>
              <a:t>conseque</a:t>
            </a:r>
            <a:r>
              <a:rPr lang="es-ES" dirty="0"/>
              <a:t> </a:t>
            </a:r>
            <a:r>
              <a:rPr lang="es-ES" dirty="0" err="1"/>
              <a:t>conempo</a:t>
            </a:r>
            <a:r>
              <a:rPr lang="es-ES" dirty="0"/>
              <a:t> </a:t>
            </a:r>
            <a:r>
              <a:rPr lang="es-ES" dirty="0" err="1"/>
              <a:t>ribusam</a:t>
            </a:r>
            <a:r>
              <a:rPr lang="es-ES" dirty="0"/>
              <a:t> </a:t>
            </a:r>
            <a:r>
              <a:rPr lang="es-ES" dirty="0" err="1"/>
              <a:t>enimincil</a:t>
            </a:r>
            <a:r>
              <a:rPr lang="es-ES" dirty="0"/>
              <a:t> </a:t>
            </a:r>
            <a:r>
              <a:rPr lang="es-ES" dirty="0" err="1"/>
              <a:t>molupta</a:t>
            </a:r>
            <a:r>
              <a:rPr lang="es-ES" dirty="0"/>
              <a:t> </a:t>
            </a:r>
            <a:r>
              <a:rPr lang="es-ES" dirty="0" err="1"/>
              <a:t>tiatesed</a:t>
            </a:r>
            <a:r>
              <a:rPr lang="es-ES" dirty="0"/>
              <a:t> qui </a:t>
            </a:r>
            <a:r>
              <a:rPr lang="es-ES" dirty="0" err="1"/>
              <a:t>sit</a:t>
            </a:r>
            <a:r>
              <a:rPr lang="es-ES" dirty="0"/>
              <a:t> </a:t>
            </a:r>
            <a:r>
              <a:rPr lang="es-ES" dirty="0" err="1"/>
              <a:t>aut</a:t>
            </a:r>
            <a:r>
              <a:rPr lang="es-ES" dirty="0"/>
              <a:t> </a:t>
            </a:r>
            <a:r>
              <a:rPr lang="es-ES" dirty="0" err="1"/>
              <a:t>harit</a:t>
            </a:r>
            <a:r>
              <a:rPr lang="es-ES" dirty="0"/>
              <a:t>, </a:t>
            </a:r>
            <a:r>
              <a:rPr lang="es-ES" dirty="0" err="1"/>
              <a:t>quoditat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 </a:t>
            </a:r>
            <a:r>
              <a:rPr lang="es-ES" dirty="0" err="1"/>
              <a:t>estemqu</a:t>
            </a:r>
            <a:r>
              <a:rPr lang="es-ES" dirty="0"/>
              <a:t> </a:t>
            </a:r>
            <a:r>
              <a:rPr lang="es-ES" dirty="0" err="1"/>
              <a:t>idun</a:t>
            </a:r>
            <a:r>
              <a:rPr lang="es-ES" dirty="0"/>
              <a:t> qui </a:t>
            </a:r>
            <a:r>
              <a:rPr lang="es-ES" dirty="0" err="1"/>
              <a:t>alitis</a:t>
            </a:r>
            <a:r>
              <a:rPr lang="es-ES" dirty="0"/>
              <a:t> </a:t>
            </a:r>
            <a:r>
              <a:rPr lang="es-ES" dirty="0" err="1"/>
              <a:t>harit</a:t>
            </a:r>
            <a:r>
              <a:rPr lang="es-ES" dirty="0"/>
              <a:t>, </a:t>
            </a:r>
            <a:r>
              <a:rPr lang="es-ES" dirty="0" err="1"/>
              <a:t>quoditat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 </a:t>
            </a:r>
            <a:r>
              <a:rPr lang="es-ES" dirty="0" err="1"/>
              <a:t>estemqu</a:t>
            </a:r>
            <a:r>
              <a:rPr lang="es-ES" dirty="0"/>
              <a:t> </a:t>
            </a:r>
            <a:r>
              <a:rPr lang="es-ES" dirty="0" err="1"/>
              <a:t>idun</a:t>
            </a:r>
            <a:r>
              <a:rPr lang="es-ES" dirty="0"/>
              <a:t> qui </a:t>
            </a:r>
            <a:r>
              <a:rPr lang="es-ES" dirty="0" err="1"/>
              <a:t>alitis</a:t>
            </a:r>
            <a:r>
              <a:rPr lang="es-ES" dirty="0"/>
              <a:t> </a:t>
            </a:r>
            <a:r>
              <a:rPr lang="es-ES" dirty="0" err="1"/>
              <a:t>harit</a:t>
            </a:r>
            <a:r>
              <a:rPr lang="es-ES" dirty="0"/>
              <a:t>, </a:t>
            </a:r>
            <a:r>
              <a:rPr lang="es-ES" dirty="0" err="1"/>
              <a:t>quoditat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 </a:t>
            </a:r>
            <a:r>
              <a:rPr lang="es-ES" dirty="0" err="1"/>
              <a:t>estemqu</a:t>
            </a:r>
            <a:r>
              <a:rPr lang="es-ES" dirty="0"/>
              <a:t> </a:t>
            </a:r>
            <a:r>
              <a:rPr lang="es-ES" dirty="0" err="1"/>
              <a:t>idun</a:t>
            </a:r>
            <a:r>
              <a:rPr lang="es-ES" dirty="0"/>
              <a:t>.</a:t>
            </a:r>
          </a:p>
          <a:p>
            <a:pPr lvl="0"/>
            <a:r>
              <a:rPr lang="es-ES" dirty="0" err="1"/>
              <a:t>Poribus</a:t>
            </a:r>
            <a:r>
              <a:rPr lang="es-ES" dirty="0"/>
              <a:t> </a:t>
            </a:r>
            <a:r>
              <a:rPr lang="es-ES" dirty="0" err="1"/>
              <a:t>reiciis</a:t>
            </a:r>
            <a:r>
              <a:rPr lang="es-ES" dirty="0"/>
              <a:t> </a:t>
            </a:r>
            <a:r>
              <a:rPr lang="es-ES" dirty="0" err="1"/>
              <a:t>conseque</a:t>
            </a:r>
            <a:r>
              <a:rPr lang="es-ES" dirty="0"/>
              <a:t> </a:t>
            </a:r>
            <a:r>
              <a:rPr lang="es-ES" dirty="0" err="1"/>
              <a:t>conempo</a:t>
            </a:r>
            <a:r>
              <a:rPr lang="es-ES" dirty="0"/>
              <a:t> </a:t>
            </a:r>
            <a:r>
              <a:rPr lang="es-ES" dirty="0" err="1"/>
              <a:t>ribusam</a:t>
            </a:r>
            <a:r>
              <a:rPr lang="es-ES" dirty="0"/>
              <a:t> </a:t>
            </a:r>
            <a:r>
              <a:rPr lang="es-ES" dirty="0" err="1"/>
              <a:t>enimincil</a:t>
            </a:r>
            <a:r>
              <a:rPr lang="es-ES" dirty="0"/>
              <a:t> </a:t>
            </a:r>
            <a:r>
              <a:rPr lang="es-ES" dirty="0" err="1"/>
              <a:t>molupta</a:t>
            </a:r>
            <a:r>
              <a:rPr lang="es-ES" dirty="0"/>
              <a:t> </a:t>
            </a:r>
            <a:r>
              <a:rPr lang="es-ES" dirty="0" err="1"/>
              <a:t>tiatesed</a:t>
            </a:r>
            <a:r>
              <a:rPr lang="es-ES" dirty="0"/>
              <a:t> qui </a:t>
            </a:r>
            <a:r>
              <a:rPr lang="es-ES" dirty="0" err="1"/>
              <a:t>sit</a:t>
            </a:r>
            <a:r>
              <a:rPr lang="es-ES" dirty="0"/>
              <a:t> </a:t>
            </a:r>
            <a:r>
              <a:rPr lang="es-ES" dirty="0" err="1"/>
              <a:t>aut</a:t>
            </a:r>
            <a:r>
              <a:rPr lang="es-ES" dirty="0"/>
              <a:t> </a:t>
            </a:r>
            <a:r>
              <a:rPr lang="es-ES" dirty="0" err="1"/>
              <a:t>harit</a:t>
            </a:r>
            <a:r>
              <a:rPr lang="es-ES" dirty="0"/>
              <a:t>, </a:t>
            </a:r>
            <a:r>
              <a:rPr lang="es-ES" dirty="0" err="1"/>
              <a:t>quoditat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 </a:t>
            </a:r>
            <a:r>
              <a:rPr lang="es-ES" dirty="0" err="1"/>
              <a:t>estemqu</a:t>
            </a:r>
            <a:r>
              <a:rPr lang="es-ES" dirty="0"/>
              <a:t> </a:t>
            </a:r>
            <a:r>
              <a:rPr lang="es-ES" dirty="0" err="1"/>
              <a:t>idun</a:t>
            </a:r>
            <a:r>
              <a:rPr lang="es-ES" dirty="0"/>
              <a:t> qui </a:t>
            </a:r>
            <a:r>
              <a:rPr lang="es-ES" dirty="0" err="1"/>
              <a:t>alitis</a:t>
            </a:r>
            <a:r>
              <a:rPr lang="es-ES" dirty="0"/>
              <a:t> </a:t>
            </a:r>
            <a:r>
              <a:rPr lang="es-ES" dirty="0" err="1"/>
              <a:t>harit</a:t>
            </a:r>
            <a:r>
              <a:rPr lang="es-ES" dirty="0"/>
              <a:t>, </a:t>
            </a:r>
            <a:r>
              <a:rPr lang="es-ES" dirty="0" err="1"/>
              <a:t>quoditat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 </a:t>
            </a:r>
            <a:r>
              <a:rPr lang="es-ES" dirty="0" err="1"/>
              <a:t>estemqu</a:t>
            </a:r>
            <a:r>
              <a:rPr lang="es-ES" dirty="0"/>
              <a:t> </a:t>
            </a:r>
            <a:r>
              <a:rPr lang="es-ES" dirty="0" err="1"/>
              <a:t>idun</a:t>
            </a:r>
            <a:r>
              <a:rPr lang="es-ES" dirty="0"/>
              <a:t> qui </a:t>
            </a:r>
            <a:r>
              <a:rPr lang="es-ES" dirty="0" err="1"/>
              <a:t>alitis</a:t>
            </a:r>
            <a:r>
              <a:rPr lang="es-ES" dirty="0"/>
              <a:t> </a:t>
            </a:r>
            <a:r>
              <a:rPr lang="es-ES" dirty="0" err="1"/>
              <a:t>harit</a:t>
            </a:r>
            <a:r>
              <a:rPr lang="es-ES" dirty="0"/>
              <a:t>, </a:t>
            </a:r>
            <a:r>
              <a:rPr lang="es-ES" dirty="0" err="1"/>
              <a:t>quoditat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a:t>
            </a:r>
          </a:p>
        </p:txBody>
      </p:sp>
      <p:sp>
        <p:nvSpPr>
          <p:cNvPr id="20" name="Marcador de texto 17">
            <a:extLst>
              <a:ext uri="{FF2B5EF4-FFF2-40B4-BE49-F238E27FC236}">
                <a16:creationId xmlns:a16="http://schemas.microsoft.com/office/drawing/2014/main" id="{F31B79CC-203A-485E-A8C2-5CF4EF2C6E5B}"/>
              </a:ext>
            </a:extLst>
          </p:cNvPr>
          <p:cNvSpPr>
            <a:spLocks noGrp="1"/>
          </p:cNvSpPr>
          <p:nvPr>
            <p:ph type="body" sz="quarter" idx="17" hasCustomPrompt="1"/>
          </p:nvPr>
        </p:nvSpPr>
        <p:spPr>
          <a:xfrm>
            <a:off x="1881552" y="4450064"/>
            <a:ext cx="3460068" cy="1049036"/>
          </a:xfrm>
        </p:spPr>
        <p:txBody>
          <a:bodyPr>
            <a:noAutofit/>
          </a:bodyPr>
          <a:lstStyle>
            <a:lvl1pPr marL="0" indent="0">
              <a:lnSpc>
                <a:spcPts val="1800"/>
              </a:lnSpc>
              <a:buNone/>
              <a:defRPr sz="1440" b="0">
                <a:solidFill>
                  <a:schemeClr val="bg1"/>
                </a:solidFill>
              </a:defRPr>
            </a:lvl1pPr>
          </a:lstStyle>
          <a:p>
            <a:pPr lvl="0"/>
            <a:r>
              <a:rPr lang="es-ES" dirty="0"/>
              <a:t>Ma </a:t>
            </a:r>
            <a:r>
              <a:rPr lang="es-ES" dirty="0" err="1"/>
              <a:t>vendest</a:t>
            </a:r>
            <a:r>
              <a:rPr lang="es-ES" dirty="0"/>
              <a:t> as </a:t>
            </a:r>
            <a:r>
              <a:rPr lang="es-ES" dirty="0" err="1"/>
              <a:t>reiciis</a:t>
            </a:r>
            <a:r>
              <a:rPr lang="es-ES" dirty="0"/>
              <a:t> </a:t>
            </a:r>
            <a:r>
              <a:rPr lang="es-ES" dirty="0" err="1"/>
              <a:t>conseque</a:t>
            </a:r>
            <a:r>
              <a:rPr lang="es-ES" dirty="0"/>
              <a:t> </a:t>
            </a:r>
            <a:r>
              <a:rPr lang="es-ES" dirty="0" err="1"/>
              <a:t>conempo</a:t>
            </a:r>
            <a:r>
              <a:rPr lang="es-ES" dirty="0"/>
              <a:t> </a:t>
            </a:r>
            <a:r>
              <a:rPr lang="es-ES" dirty="0" err="1"/>
              <a:t>ribusam</a:t>
            </a:r>
            <a:r>
              <a:rPr lang="es-ES" dirty="0"/>
              <a:t> </a:t>
            </a:r>
            <a:r>
              <a:rPr lang="es-ES" dirty="0" err="1"/>
              <a:t>enimincil</a:t>
            </a:r>
            <a:r>
              <a:rPr lang="es-ES" dirty="0"/>
              <a:t> </a:t>
            </a:r>
            <a:r>
              <a:rPr lang="es-ES" dirty="0" err="1"/>
              <a:t>molupta</a:t>
            </a:r>
            <a:r>
              <a:rPr lang="es-ES" dirty="0"/>
              <a:t> </a:t>
            </a:r>
            <a:r>
              <a:rPr lang="es-ES" dirty="0" err="1"/>
              <a:t>tiatesed</a:t>
            </a:r>
            <a:r>
              <a:rPr lang="es-ES" dirty="0"/>
              <a:t> qui </a:t>
            </a:r>
            <a:r>
              <a:rPr lang="es-ES" dirty="0" err="1"/>
              <a:t>sit</a:t>
            </a:r>
            <a:r>
              <a:rPr lang="es-ES" dirty="0"/>
              <a:t> </a:t>
            </a:r>
            <a:r>
              <a:rPr lang="es-ES" dirty="0" err="1"/>
              <a:t>aut</a:t>
            </a:r>
            <a:r>
              <a:rPr lang="es-ES" dirty="0"/>
              <a:t>.</a:t>
            </a:r>
          </a:p>
        </p:txBody>
      </p:sp>
      <p:sp>
        <p:nvSpPr>
          <p:cNvPr id="21" name="Marcador de posición de imagen 7">
            <a:extLst>
              <a:ext uri="{FF2B5EF4-FFF2-40B4-BE49-F238E27FC236}">
                <a16:creationId xmlns:a16="http://schemas.microsoft.com/office/drawing/2014/main" id="{288C9D37-B96B-4F74-A547-EEFFABD3F7CA}"/>
              </a:ext>
            </a:extLst>
          </p:cNvPr>
          <p:cNvSpPr>
            <a:spLocks noGrp="1"/>
          </p:cNvSpPr>
          <p:nvPr>
            <p:ph type="pic" sz="quarter" idx="13"/>
          </p:nvPr>
        </p:nvSpPr>
        <p:spPr>
          <a:xfrm>
            <a:off x="906996" y="911225"/>
            <a:ext cx="12813767" cy="2403957"/>
          </a:xfrm>
          <a:solidFill>
            <a:schemeClr val="bg1">
              <a:lumMod val="95000"/>
            </a:schemeClr>
          </a:solidFill>
          <a:ln w="12700">
            <a:solidFill>
              <a:srgbClr val="FF3228"/>
            </a:solidFill>
          </a:ln>
        </p:spPr>
        <p:txBody>
          <a:bodyPr/>
          <a:lstStyle/>
          <a:p>
            <a:endParaRPr lang="es-ES" dirty="0"/>
          </a:p>
        </p:txBody>
      </p:sp>
      <p:sp>
        <p:nvSpPr>
          <p:cNvPr id="4" name="Marcador de número de diapositiva 3">
            <a:extLst>
              <a:ext uri="{FF2B5EF4-FFF2-40B4-BE49-F238E27FC236}">
                <a16:creationId xmlns:a16="http://schemas.microsoft.com/office/drawing/2014/main" id="{30459E2A-3164-49CE-8E2D-6CEA93FB23A7}"/>
              </a:ext>
            </a:extLst>
          </p:cNvPr>
          <p:cNvSpPr>
            <a:spLocks noGrp="1"/>
          </p:cNvSpPr>
          <p:nvPr>
            <p:ph type="sldNum" sz="quarter" idx="18"/>
          </p:nvPr>
        </p:nvSpPr>
        <p:spPr/>
        <p:txBody>
          <a:bodyPr/>
          <a:lstStyle/>
          <a:p>
            <a:fld id="{B005B2D1-880E-4846-A216-7D6770BA1332}" type="slidenum">
              <a:rPr lang="es-ES" smtClean="0"/>
              <a:pPr/>
              <a:t>‹Nº›</a:t>
            </a:fld>
            <a:endParaRPr lang="es-ES" dirty="0"/>
          </a:p>
        </p:txBody>
      </p:sp>
      <p:sp>
        <p:nvSpPr>
          <p:cNvPr id="14" name="CuadroTexto 13">
            <a:extLst>
              <a:ext uri="{FF2B5EF4-FFF2-40B4-BE49-F238E27FC236}">
                <a16:creationId xmlns:a16="http://schemas.microsoft.com/office/drawing/2014/main" id="{15024829-CBD6-4287-87FC-8DF3F1318403}"/>
              </a:ext>
            </a:extLst>
          </p:cNvPr>
          <p:cNvSpPr txBox="1"/>
          <p:nvPr userDrawn="1"/>
        </p:nvSpPr>
        <p:spPr>
          <a:xfrm>
            <a:off x="432928" y="7772943"/>
            <a:ext cx="4043094" cy="24006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960" dirty="0">
                <a:solidFill>
                  <a:srgbClr val="1E1E1E"/>
                </a:solidFill>
                <a:latin typeface="Century Gothic" panose="020B0502020202020204" pitchFamily="34" charset="0"/>
              </a:rPr>
              <a:t>© Copyright Universidad Europea. Todos los derechos reservados</a:t>
            </a:r>
            <a:endParaRPr lang="es-ES" dirty="0">
              <a:solidFill>
                <a:srgbClr val="1E1E1E"/>
              </a:solidFill>
            </a:endParaRPr>
          </a:p>
        </p:txBody>
      </p:sp>
      <p:pic>
        <p:nvPicPr>
          <p:cNvPr id="16" name="Gráfico 15">
            <a:extLst>
              <a:ext uri="{FF2B5EF4-FFF2-40B4-BE49-F238E27FC236}">
                <a16:creationId xmlns:a16="http://schemas.microsoft.com/office/drawing/2014/main" id="{53EBFAFB-103E-4A3C-9756-4659E641544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323884" y="7585901"/>
            <a:ext cx="1400054" cy="385200"/>
          </a:xfrm>
          <a:prstGeom prst="rect">
            <a:avLst/>
          </a:prstGeom>
        </p:spPr>
      </p:pic>
      <p:sp>
        <p:nvSpPr>
          <p:cNvPr id="22" name="Rectángulo 21">
            <a:extLst>
              <a:ext uri="{FF2B5EF4-FFF2-40B4-BE49-F238E27FC236}">
                <a16:creationId xmlns:a16="http://schemas.microsoft.com/office/drawing/2014/main" id="{D1AD40A5-A897-4731-BF12-1367B540BA97}"/>
              </a:ext>
            </a:extLst>
          </p:cNvPr>
          <p:cNvSpPr/>
          <p:nvPr userDrawn="1"/>
        </p:nvSpPr>
        <p:spPr>
          <a:xfrm>
            <a:off x="524442" y="332974"/>
            <a:ext cx="384969" cy="38496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0624679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o + Imagen 02">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2B6BA599-5F15-4877-AA2D-F2A98670851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4630399" cy="8229599"/>
          </a:xfrm>
          <a:prstGeom prst="rect">
            <a:avLst/>
          </a:prstGeom>
        </p:spPr>
      </p:pic>
      <p:sp>
        <p:nvSpPr>
          <p:cNvPr id="2" name="Rectángulo 1">
            <a:extLst>
              <a:ext uri="{FF2B5EF4-FFF2-40B4-BE49-F238E27FC236}">
                <a16:creationId xmlns:a16="http://schemas.microsoft.com/office/drawing/2014/main" id="{21D4F7DB-0F2C-408A-ABA7-11AAC130F2AE}"/>
              </a:ext>
            </a:extLst>
          </p:cNvPr>
          <p:cNvSpPr/>
          <p:nvPr userDrawn="1"/>
        </p:nvSpPr>
        <p:spPr>
          <a:xfrm>
            <a:off x="12908496" y="797150"/>
            <a:ext cx="968580" cy="2668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a:t>
            </a:r>
          </a:p>
        </p:txBody>
      </p:sp>
      <p:sp>
        <p:nvSpPr>
          <p:cNvPr id="15" name="Marcador de texto 17">
            <a:extLst>
              <a:ext uri="{FF2B5EF4-FFF2-40B4-BE49-F238E27FC236}">
                <a16:creationId xmlns:a16="http://schemas.microsoft.com/office/drawing/2014/main" id="{FD03CA6B-5CA5-4C89-B920-7021E2BD3D7E}"/>
              </a:ext>
            </a:extLst>
          </p:cNvPr>
          <p:cNvSpPr>
            <a:spLocks noGrp="1"/>
          </p:cNvSpPr>
          <p:nvPr>
            <p:ph type="body" sz="quarter" idx="14" hasCustomPrompt="1"/>
          </p:nvPr>
        </p:nvSpPr>
        <p:spPr>
          <a:xfrm>
            <a:off x="1881552" y="3506644"/>
            <a:ext cx="2967851" cy="859873"/>
          </a:xfrm>
        </p:spPr>
        <p:txBody>
          <a:bodyPr>
            <a:normAutofit/>
          </a:bodyPr>
          <a:lstStyle>
            <a:lvl1pPr marL="0" indent="0">
              <a:lnSpc>
                <a:spcPct val="90000"/>
              </a:lnSpc>
              <a:buNone/>
              <a:defRPr lang="es-ES" sz="2750" b="1" kern="1200" dirty="0">
                <a:solidFill>
                  <a:schemeClr val="bg1"/>
                </a:solidFill>
                <a:latin typeface="Century Gothic" panose="020B0502020202020204" pitchFamily="34" charset="0"/>
                <a:ea typeface="+mj-ea"/>
                <a:cs typeface="+mj-cs"/>
              </a:defRPr>
            </a:lvl1pPr>
          </a:lstStyle>
          <a:p>
            <a:r>
              <a:rPr lang="es-ES" dirty="0" err="1">
                <a:solidFill>
                  <a:schemeClr val="bg1"/>
                </a:solidFill>
              </a:rPr>
              <a:t>Lorem</a:t>
            </a:r>
            <a:r>
              <a:rPr lang="es-ES" dirty="0">
                <a:solidFill>
                  <a:schemeClr val="bg1"/>
                </a:solidFill>
              </a:rPr>
              <a:t> </a:t>
            </a:r>
            <a:r>
              <a:rPr lang="es-ES" dirty="0" err="1">
                <a:solidFill>
                  <a:schemeClr val="bg1"/>
                </a:solidFill>
              </a:rPr>
              <a:t>ipsum</a:t>
            </a:r>
            <a:r>
              <a:rPr lang="es-ES" dirty="0">
                <a:solidFill>
                  <a:schemeClr val="bg1"/>
                </a:solidFill>
              </a:rPr>
              <a:t> </a:t>
            </a:r>
            <a:r>
              <a:rPr lang="es-ES" dirty="0" err="1">
                <a:solidFill>
                  <a:schemeClr val="bg1"/>
                </a:solidFill>
              </a:rPr>
              <a:t>Imus</a:t>
            </a:r>
            <a:r>
              <a:rPr lang="es-ES" dirty="0">
                <a:solidFill>
                  <a:schemeClr val="bg1"/>
                </a:solidFill>
              </a:rPr>
              <a:t> </a:t>
            </a:r>
            <a:r>
              <a:rPr lang="es-ES" dirty="0" err="1">
                <a:solidFill>
                  <a:schemeClr val="bg1"/>
                </a:solidFill>
              </a:rPr>
              <a:t>deru</a:t>
            </a:r>
            <a:r>
              <a:rPr lang="es-ES" dirty="0">
                <a:solidFill>
                  <a:schemeClr val="bg1"/>
                </a:solidFill>
              </a:rPr>
              <a:t> </a:t>
            </a:r>
            <a:r>
              <a:rPr lang="es-ES" dirty="0" err="1">
                <a:solidFill>
                  <a:schemeClr val="bg1"/>
                </a:solidFill>
              </a:rPr>
              <a:t>llam</a:t>
            </a:r>
            <a:endParaRPr lang="es-ES" dirty="0">
              <a:solidFill>
                <a:schemeClr val="bg1"/>
              </a:solidFill>
            </a:endParaRPr>
          </a:p>
        </p:txBody>
      </p:sp>
      <p:sp>
        <p:nvSpPr>
          <p:cNvPr id="18" name="Marcador de texto 17">
            <a:extLst>
              <a:ext uri="{FF2B5EF4-FFF2-40B4-BE49-F238E27FC236}">
                <a16:creationId xmlns:a16="http://schemas.microsoft.com/office/drawing/2014/main" id="{B66AA8DE-E799-4ECE-B015-6D7A4D7F44DB}"/>
              </a:ext>
            </a:extLst>
          </p:cNvPr>
          <p:cNvSpPr>
            <a:spLocks noGrp="1"/>
          </p:cNvSpPr>
          <p:nvPr>
            <p:ph type="body" sz="quarter" idx="15" hasCustomPrompt="1"/>
          </p:nvPr>
        </p:nvSpPr>
        <p:spPr>
          <a:xfrm>
            <a:off x="6389266" y="3791413"/>
            <a:ext cx="7334672" cy="585377"/>
          </a:xfrm>
        </p:spPr>
        <p:txBody>
          <a:bodyPr>
            <a:normAutofit/>
          </a:bodyPr>
          <a:lstStyle>
            <a:lvl1pPr marL="0" indent="0">
              <a:lnSpc>
                <a:spcPts val="2800"/>
              </a:lnSpc>
              <a:buNone/>
              <a:defRPr sz="2400" b="1"/>
            </a:lvl1pPr>
          </a:lstStyle>
          <a:p>
            <a:pPr lvl="0"/>
            <a:r>
              <a:rPr lang="es-ES" dirty="0" err="1"/>
              <a:t>Aximinct</a:t>
            </a:r>
            <a:r>
              <a:rPr lang="es-ES" dirty="0"/>
              <a:t> </a:t>
            </a:r>
            <a:r>
              <a:rPr lang="es-ES" dirty="0" err="1"/>
              <a:t>emquibus</a:t>
            </a:r>
            <a:r>
              <a:rPr lang="es-ES" dirty="0"/>
              <a:t> et </a:t>
            </a:r>
            <a:r>
              <a:rPr lang="es-ES" dirty="0" err="1"/>
              <a:t>facium</a:t>
            </a:r>
            <a:r>
              <a:rPr lang="es-ES" dirty="0"/>
              <a:t> </a:t>
            </a:r>
            <a:r>
              <a:rPr lang="es-ES" dirty="0" err="1"/>
              <a:t>natur</a:t>
            </a:r>
            <a:endParaRPr lang="es-ES" dirty="0"/>
          </a:p>
        </p:txBody>
      </p:sp>
      <p:sp>
        <p:nvSpPr>
          <p:cNvPr id="19" name="Marcador de texto 17">
            <a:extLst>
              <a:ext uri="{FF2B5EF4-FFF2-40B4-BE49-F238E27FC236}">
                <a16:creationId xmlns:a16="http://schemas.microsoft.com/office/drawing/2014/main" id="{AD3EB5F9-F938-40BF-A1F5-C2F0B3B89612}"/>
              </a:ext>
            </a:extLst>
          </p:cNvPr>
          <p:cNvSpPr>
            <a:spLocks noGrp="1"/>
          </p:cNvSpPr>
          <p:nvPr>
            <p:ph type="body" sz="quarter" idx="16" hasCustomPrompt="1"/>
          </p:nvPr>
        </p:nvSpPr>
        <p:spPr>
          <a:xfrm>
            <a:off x="6386091" y="4376791"/>
            <a:ext cx="7334672" cy="2941584"/>
          </a:xfrm>
        </p:spPr>
        <p:txBody>
          <a:bodyPr>
            <a:noAutofit/>
          </a:bodyPr>
          <a:lstStyle>
            <a:lvl1pPr marL="0" indent="0">
              <a:lnSpc>
                <a:spcPts val="1700"/>
              </a:lnSpc>
              <a:spcBef>
                <a:spcPts val="900"/>
              </a:spcBef>
              <a:buNone/>
              <a:defRPr sz="1440" b="0">
                <a:solidFill>
                  <a:srgbClr val="1E1E1E"/>
                </a:solidFill>
              </a:defRPr>
            </a:lvl1pPr>
          </a:lstStyle>
          <a:p>
            <a:pPr lvl="0"/>
            <a:r>
              <a:rPr lang="es-ES" dirty="0" err="1"/>
              <a:t>Poribus</a:t>
            </a:r>
            <a:r>
              <a:rPr lang="es-ES" dirty="0"/>
              <a:t> </a:t>
            </a:r>
            <a:r>
              <a:rPr lang="es-ES" dirty="0" err="1"/>
              <a:t>reiciis</a:t>
            </a:r>
            <a:r>
              <a:rPr lang="es-ES" dirty="0"/>
              <a:t> </a:t>
            </a:r>
            <a:r>
              <a:rPr lang="es-ES" dirty="0" err="1"/>
              <a:t>conseque</a:t>
            </a:r>
            <a:r>
              <a:rPr lang="es-ES" dirty="0"/>
              <a:t> </a:t>
            </a:r>
            <a:r>
              <a:rPr lang="es-ES" dirty="0" err="1"/>
              <a:t>conempo</a:t>
            </a:r>
            <a:r>
              <a:rPr lang="es-ES" dirty="0"/>
              <a:t> </a:t>
            </a:r>
            <a:r>
              <a:rPr lang="es-ES" dirty="0" err="1"/>
              <a:t>ribusam</a:t>
            </a:r>
            <a:r>
              <a:rPr lang="es-ES" dirty="0"/>
              <a:t> </a:t>
            </a:r>
            <a:r>
              <a:rPr lang="es-ES" dirty="0" err="1"/>
              <a:t>enimincil</a:t>
            </a:r>
            <a:r>
              <a:rPr lang="es-ES" dirty="0"/>
              <a:t> </a:t>
            </a:r>
            <a:r>
              <a:rPr lang="es-ES" dirty="0" err="1"/>
              <a:t>molupta</a:t>
            </a:r>
            <a:r>
              <a:rPr lang="es-ES" dirty="0"/>
              <a:t> </a:t>
            </a:r>
            <a:r>
              <a:rPr lang="es-ES" dirty="0" err="1"/>
              <a:t>tiatesed</a:t>
            </a:r>
            <a:r>
              <a:rPr lang="es-ES" dirty="0"/>
              <a:t> qui </a:t>
            </a:r>
            <a:r>
              <a:rPr lang="es-ES" dirty="0" err="1"/>
              <a:t>sit</a:t>
            </a:r>
            <a:r>
              <a:rPr lang="es-ES" dirty="0"/>
              <a:t> </a:t>
            </a:r>
            <a:r>
              <a:rPr lang="es-ES" dirty="0" err="1"/>
              <a:t>aut</a:t>
            </a:r>
            <a:r>
              <a:rPr lang="es-ES" dirty="0"/>
              <a:t> </a:t>
            </a:r>
            <a:r>
              <a:rPr lang="es-ES" dirty="0" err="1"/>
              <a:t>harit</a:t>
            </a:r>
            <a:r>
              <a:rPr lang="es-ES" dirty="0"/>
              <a:t>, </a:t>
            </a:r>
            <a:r>
              <a:rPr lang="es-ES" dirty="0" err="1"/>
              <a:t>quoditat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 </a:t>
            </a:r>
            <a:r>
              <a:rPr lang="es-ES" dirty="0" err="1"/>
              <a:t>estemqu</a:t>
            </a:r>
            <a:r>
              <a:rPr lang="es-ES" dirty="0"/>
              <a:t> </a:t>
            </a:r>
            <a:r>
              <a:rPr lang="es-ES" dirty="0" err="1"/>
              <a:t>idun</a:t>
            </a:r>
            <a:r>
              <a:rPr lang="es-ES" dirty="0"/>
              <a:t> qui </a:t>
            </a:r>
            <a:r>
              <a:rPr lang="es-ES" dirty="0" err="1"/>
              <a:t>alitis</a:t>
            </a:r>
            <a:r>
              <a:rPr lang="es-ES" dirty="0"/>
              <a:t> </a:t>
            </a:r>
            <a:r>
              <a:rPr lang="es-ES" dirty="0" err="1"/>
              <a:t>harit</a:t>
            </a:r>
            <a:r>
              <a:rPr lang="es-ES" dirty="0"/>
              <a:t>, </a:t>
            </a:r>
            <a:r>
              <a:rPr lang="es-ES" dirty="0" err="1"/>
              <a:t>quoditat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 </a:t>
            </a:r>
            <a:r>
              <a:rPr lang="es-ES" dirty="0" err="1"/>
              <a:t>estemqu</a:t>
            </a:r>
            <a:r>
              <a:rPr lang="es-ES" dirty="0"/>
              <a:t> </a:t>
            </a:r>
            <a:r>
              <a:rPr lang="es-ES" dirty="0" err="1"/>
              <a:t>idun</a:t>
            </a:r>
            <a:r>
              <a:rPr lang="es-ES" dirty="0"/>
              <a:t> qui </a:t>
            </a:r>
            <a:r>
              <a:rPr lang="es-ES" dirty="0" err="1"/>
              <a:t>alitis</a:t>
            </a:r>
            <a:r>
              <a:rPr lang="es-ES" dirty="0"/>
              <a:t> </a:t>
            </a:r>
            <a:r>
              <a:rPr lang="es-ES" dirty="0" err="1"/>
              <a:t>harit</a:t>
            </a:r>
            <a:r>
              <a:rPr lang="es-ES" dirty="0"/>
              <a:t>, </a:t>
            </a:r>
            <a:r>
              <a:rPr lang="es-ES" dirty="0" err="1"/>
              <a:t>quoditat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 </a:t>
            </a:r>
            <a:r>
              <a:rPr lang="es-ES" dirty="0" err="1"/>
              <a:t>estemqu</a:t>
            </a:r>
            <a:r>
              <a:rPr lang="es-ES" dirty="0"/>
              <a:t> </a:t>
            </a:r>
            <a:r>
              <a:rPr lang="es-ES" dirty="0" err="1"/>
              <a:t>idun</a:t>
            </a:r>
            <a:r>
              <a:rPr lang="es-ES" dirty="0"/>
              <a:t>.</a:t>
            </a:r>
          </a:p>
          <a:p>
            <a:pPr lvl="0"/>
            <a:r>
              <a:rPr lang="es-ES" dirty="0" err="1"/>
              <a:t>Poribus</a:t>
            </a:r>
            <a:r>
              <a:rPr lang="es-ES" dirty="0"/>
              <a:t> </a:t>
            </a:r>
            <a:r>
              <a:rPr lang="es-ES" dirty="0" err="1"/>
              <a:t>reiciis</a:t>
            </a:r>
            <a:r>
              <a:rPr lang="es-ES" dirty="0"/>
              <a:t> </a:t>
            </a:r>
            <a:r>
              <a:rPr lang="es-ES" dirty="0" err="1"/>
              <a:t>conseque</a:t>
            </a:r>
            <a:r>
              <a:rPr lang="es-ES" dirty="0"/>
              <a:t> </a:t>
            </a:r>
            <a:r>
              <a:rPr lang="es-ES" dirty="0" err="1"/>
              <a:t>conempo</a:t>
            </a:r>
            <a:r>
              <a:rPr lang="es-ES" dirty="0"/>
              <a:t> </a:t>
            </a:r>
            <a:r>
              <a:rPr lang="es-ES" dirty="0" err="1"/>
              <a:t>ribusam</a:t>
            </a:r>
            <a:r>
              <a:rPr lang="es-ES" dirty="0"/>
              <a:t> </a:t>
            </a:r>
            <a:r>
              <a:rPr lang="es-ES" dirty="0" err="1"/>
              <a:t>enimincil</a:t>
            </a:r>
            <a:r>
              <a:rPr lang="es-ES" dirty="0"/>
              <a:t> </a:t>
            </a:r>
            <a:r>
              <a:rPr lang="es-ES" dirty="0" err="1"/>
              <a:t>molupta</a:t>
            </a:r>
            <a:r>
              <a:rPr lang="es-ES" dirty="0"/>
              <a:t> </a:t>
            </a:r>
            <a:r>
              <a:rPr lang="es-ES" dirty="0" err="1"/>
              <a:t>tiatesed</a:t>
            </a:r>
            <a:r>
              <a:rPr lang="es-ES" dirty="0"/>
              <a:t> qui </a:t>
            </a:r>
            <a:r>
              <a:rPr lang="es-ES" dirty="0" err="1"/>
              <a:t>sit</a:t>
            </a:r>
            <a:r>
              <a:rPr lang="es-ES" dirty="0"/>
              <a:t> </a:t>
            </a:r>
            <a:r>
              <a:rPr lang="es-ES" dirty="0" err="1"/>
              <a:t>aut</a:t>
            </a:r>
            <a:r>
              <a:rPr lang="es-ES" dirty="0"/>
              <a:t> </a:t>
            </a:r>
            <a:r>
              <a:rPr lang="es-ES" dirty="0" err="1"/>
              <a:t>harit</a:t>
            </a:r>
            <a:r>
              <a:rPr lang="es-ES" dirty="0"/>
              <a:t>, </a:t>
            </a:r>
            <a:r>
              <a:rPr lang="es-ES" dirty="0" err="1"/>
              <a:t>quoditat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 </a:t>
            </a:r>
            <a:r>
              <a:rPr lang="es-ES" dirty="0" err="1"/>
              <a:t>estemqu</a:t>
            </a:r>
            <a:r>
              <a:rPr lang="es-ES" dirty="0"/>
              <a:t> </a:t>
            </a:r>
            <a:r>
              <a:rPr lang="es-ES" dirty="0" err="1"/>
              <a:t>idun</a:t>
            </a:r>
            <a:r>
              <a:rPr lang="es-ES" dirty="0"/>
              <a:t> qui </a:t>
            </a:r>
            <a:r>
              <a:rPr lang="es-ES" dirty="0" err="1"/>
              <a:t>alitis</a:t>
            </a:r>
            <a:r>
              <a:rPr lang="es-ES" dirty="0"/>
              <a:t> </a:t>
            </a:r>
            <a:r>
              <a:rPr lang="es-ES" dirty="0" err="1"/>
              <a:t>harit</a:t>
            </a:r>
            <a:r>
              <a:rPr lang="es-ES" dirty="0"/>
              <a:t>, </a:t>
            </a:r>
            <a:r>
              <a:rPr lang="es-ES" dirty="0" err="1"/>
              <a:t>quoditat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 </a:t>
            </a:r>
            <a:r>
              <a:rPr lang="es-ES" dirty="0" err="1"/>
              <a:t>estemqu</a:t>
            </a:r>
            <a:r>
              <a:rPr lang="es-ES" dirty="0"/>
              <a:t> </a:t>
            </a:r>
            <a:r>
              <a:rPr lang="es-ES" dirty="0" err="1"/>
              <a:t>idun</a:t>
            </a:r>
            <a:r>
              <a:rPr lang="es-ES" dirty="0"/>
              <a:t> qui </a:t>
            </a:r>
            <a:r>
              <a:rPr lang="es-ES" dirty="0" err="1"/>
              <a:t>alitis</a:t>
            </a:r>
            <a:r>
              <a:rPr lang="es-ES" dirty="0"/>
              <a:t> </a:t>
            </a:r>
            <a:r>
              <a:rPr lang="es-ES" dirty="0" err="1"/>
              <a:t>harit</a:t>
            </a:r>
            <a:r>
              <a:rPr lang="es-ES" dirty="0"/>
              <a:t>, </a:t>
            </a:r>
            <a:r>
              <a:rPr lang="es-ES" dirty="0" err="1"/>
              <a:t>quoditat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a:t>
            </a:r>
          </a:p>
        </p:txBody>
      </p:sp>
      <p:sp>
        <p:nvSpPr>
          <p:cNvPr id="20" name="Marcador de texto 17">
            <a:extLst>
              <a:ext uri="{FF2B5EF4-FFF2-40B4-BE49-F238E27FC236}">
                <a16:creationId xmlns:a16="http://schemas.microsoft.com/office/drawing/2014/main" id="{F31B79CC-203A-485E-A8C2-5CF4EF2C6E5B}"/>
              </a:ext>
            </a:extLst>
          </p:cNvPr>
          <p:cNvSpPr>
            <a:spLocks noGrp="1"/>
          </p:cNvSpPr>
          <p:nvPr>
            <p:ph type="body" sz="quarter" idx="17" hasCustomPrompt="1"/>
          </p:nvPr>
        </p:nvSpPr>
        <p:spPr>
          <a:xfrm>
            <a:off x="1881552" y="4450064"/>
            <a:ext cx="3460068" cy="1049036"/>
          </a:xfrm>
        </p:spPr>
        <p:txBody>
          <a:bodyPr>
            <a:noAutofit/>
          </a:bodyPr>
          <a:lstStyle>
            <a:lvl1pPr marL="0" indent="0">
              <a:lnSpc>
                <a:spcPts val="1800"/>
              </a:lnSpc>
              <a:buNone/>
              <a:defRPr sz="1440" b="0">
                <a:solidFill>
                  <a:schemeClr val="bg1"/>
                </a:solidFill>
              </a:defRPr>
            </a:lvl1pPr>
          </a:lstStyle>
          <a:p>
            <a:pPr lvl="0"/>
            <a:r>
              <a:rPr lang="es-ES" dirty="0"/>
              <a:t>Ma </a:t>
            </a:r>
            <a:r>
              <a:rPr lang="es-ES" dirty="0" err="1"/>
              <a:t>vendest</a:t>
            </a:r>
            <a:r>
              <a:rPr lang="es-ES" dirty="0"/>
              <a:t> as </a:t>
            </a:r>
            <a:r>
              <a:rPr lang="es-ES" dirty="0" err="1"/>
              <a:t>reiciis</a:t>
            </a:r>
            <a:r>
              <a:rPr lang="es-ES" dirty="0"/>
              <a:t> </a:t>
            </a:r>
            <a:r>
              <a:rPr lang="es-ES" dirty="0" err="1"/>
              <a:t>conseque</a:t>
            </a:r>
            <a:r>
              <a:rPr lang="es-ES" dirty="0"/>
              <a:t> </a:t>
            </a:r>
            <a:r>
              <a:rPr lang="es-ES" dirty="0" err="1"/>
              <a:t>conempo</a:t>
            </a:r>
            <a:r>
              <a:rPr lang="es-ES" dirty="0"/>
              <a:t> </a:t>
            </a:r>
            <a:r>
              <a:rPr lang="es-ES" dirty="0" err="1"/>
              <a:t>ribusam</a:t>
            </a:r>
            <a:r>
              <a:rPr lang="es-ES" dirty="0"/>
              <a:t> </a:t>
            </a:r>
            <a:r>
              <a:rPr lang="es-ES" dirty="0" err="1"/>
              <a:t>enimincil</a:t>
            </a:r>
            <a:r>
              <a:rPr lang="es-ES" dirty="0"/>
              <a:t> </a:t>
            </a:r>
            <a:r>
              <a:rPr lang="es-ES" dirty="0" err="1"/>
              <a:t>molupta</a:t>
            </a:r>
            <a:r>
              <a:rPr lang="es-ES" dirty="0"/>
              <a:t> </a:t>
            </a:r>
            <a:r>
              <a:rPr lang="es-ES" dirty="0" err="1"/>
              <a:t>tiatesed</a:t>
            </a:r>
            <a:r>
              <a:rPr lang="es-ES" dirty="0"/>
              <a:t> qui </a:t>
            </a:r>
            <a:r>
              <a:rPr lang="es-ES" dirty="0" err="1"/>
              <a:t>sit</a:t>
            </a:r>
            <a:r>
              <a:rPr lang="es-ES" dirty="0"/>
              <a:t> </a:t>
            </a:r>
            <a:r>
              <a:rPr lang="es-ES" dirty="0" err="1"/>
              <a:t>aut</a:t>
            </a:r>
            <a:r>
              <a:rPr lang="es-ES" dirty="0"/>
              <a:t>.</a:t>
            </a:r>
          </a:p>
        </p:txBody>
      </p:sp>
      <p:sp>
        <p:nvSpPr>
          <p:cNvPr id="21" name="Marcador de posición de imagen 7">
            <a:extLst>
              <a:ext uri="{FF2B5EF4-FFF2-40B4-BE49-F238E27FC236}">
                <a16:creationId xmlns:a16="http://schemas.microsoft.com/office/drawing/2014/main" id="{288C9D37-B96B-4F74-A547-EEFFABD3F7CA}"/>
              </a:ext>
            </a:extLst>
          </p:cNvPr>
          <p:cNvSpPr>
            <a:spLocks noGrp="1"/>
          </p:cNvSpPr>
          <p:nvPr>
            <p:ph type="pic" sz="quarter" idx="13"/>
          </p:nvPr>
        </p:nvSpPr>
        <p:spPr>
          <a:xfrm>
            <a:off x="906996" y="911225"/>
            <a:ext cx="2400300" cy="2400300"/>
          </a:xfrm>
          <a:solidFill>
            <a:schemeClr val="bg1">
              <a:lumMod val="95000"/>
            </a:schemeClr>
          </a:solidFill>
          <a:ln w="12700">
            <a:solidFill>
              <a:srgbClr val="FF3228"/>
            </a:solidFill>
          </a:ln>
        </p:spPr>
        <p:txBody>
          <a:bodyPr/>
          <a:lstStyle/>
          <a:p>
            <a:endParaRPr lang="es-ES" dirty="0"/>
          </a:p>
        </p:txBody>
      </p:sp>
      <p:sp>
        <p:nvSpPr>
          <p:cNvPr id="4" name="Marcador de número de diapositiva 3">
            <a:extLst>
              <a:ext uri="{FF2B5EF4-FFF2-40B4-BE49-F238E27FC236}">
                <a16:creationId xmlns:a16="http://schemas.microsoft.com/office/drawing/2014/main" id="{30459E2A-3164-49CE-8E2D-6CEA93FB23A7}"/>
              </a:ext>
            </a:extLst>
          </p:cNvPr>
          <p:cNvSpPr>
            <a:spLocks noGrp="1"/>
          </p:cNvSpPr>
          <p:nvPr>
            <p:ph type="sldNum" sz="quarter" idx="18"/>
          </p:nvPr>
        </p:nvSpPr>
        <p:spPr/>
        <p:txBody>
          <a:bodyPr/>
          <a:lstStyle/>
          <a:p>
            <a:fld id="{B005B2D1-880E-4846-A216-7D6770BA1332}" type="slidenum">
              <a:rPr lang="es-ES" smtClean="0"/>
              <a:pPr/>
              <a:t>‹Nº›</a:t>
            </a:fld>
            <a:endParaRPr lang="es-ES" dirty="0"/>
          </a:p>
        </p:txBody>
      </p:sp>
      <p:sp>
        <p:nvSpPr>
          <p:cNvPr id="12" name="Marcador de posición de imagen 7">
            <a:extLst>
              <a:ext uri="{FF2B5EF4-FFF2-40B4-BE49-F238E27FC236}">
                <a16:creationId xmlns:a16="http://schemas.microsoft.com/office/drawing/2014/main" id="{8EEBCDF9-525E-480A-BD30-3DC3F3908675}"/>
              </a:ext>
            </a:extLst>
          </p:cNvPr>
          <p:cNvSpPr>
            <a:spLocks noGrp="1"/>
          </p:cNvSpPr>
          <p:nvPr>
            <p:ph type="pic" sz="quarter" idx="19"/>
          </p:nvPr>
        </p:nvSpPr>
        <p:spPr>
          <a:xfrm>
            <a:off x="3307296" y="911225"/>
            <a:ext cx="2400300" cy="2400300"/>
          </a:xfrm>
          <a:solidFill>
            <a:schemeClr val="bg1">
              <a:lumMod val="95000"/>
            </a:schemeClr>
          </a:solidFill>
          <a:ln w="12700">
            <a:solidFill>
              <a:srgbClr val="FF3228"/>
            </a:solidFill>
          </a:ln>
        </p:spPr>
        <p:txBody>
          <a:bodyPr/>
          <a:lstStyle/>
          <a:p>
            <a:endParaRPr lang="es-ES" dirty="0"/>
          </a:p>
        </p:txBody>
      </p:sp>
      <p:sp>
        <p:nvSpPr>
          <p:cNvPr id="14" name="Marcador de posición de imagen 7">
            <a:extLst>
              <a:ext uri="{FF2B5EF4-FFF2-40B4-BE49-F238E27FC236}">
                <a16:creationId xmlns:a16="http://schemas.microsoft.com/office/drawing/2014/main" id="{7D4767B1-EEF0-4371-8332-D3584B57D6BD}"/>
              </a:ext>
            </a:extLst>
          </p:cNvPr>
          <p:cNvSpPr>
            <a:spLocks noGrp="1"/>
          </p:cNvSpPr>
          <p:nvPr>
            <p:ph type="pic" sz="quarter" idx="20"/>
          </p:nvPr>
        </p:nvSpPr>
        <p:spPr>
          <a:xfrm>
            <a:off x="5707596" y="911225"/>
            <a:ext cx="2400300" cy="2400300"/>
          </a:xfrm>
          <a:solidFill>
            <a:schemeClr val="bg1">
              <a:lumMod val="95000"/>
            </a:schemeClr>
          </a:solidFill>
          <a:ln w="12700">
            <a:solidFill>
              <a:srgbClr val="FF3228"/>
            </a:solidFill>
          </a:ln>
        </p:spPr>
        <p:txBody>
          <a:bodyPr/>
          <a:lstStyle/>
          <a:p>
            <a:endParaRPr lang="es-ES" dirty="0"/>
          </a:p>
        </p:txBody>
      </p:sp>
      <p:sp>
        <p:nvSpPr>
          <p:cNvPr id="17" name="Marcador de posición de imagen 7">
            <a:extLst>
              <a:ext uri="{FF2B5EF4-FFF2-40B4-BE49-F238E27FC236}">
                <a16:creationId xmlns:a16="http://schemas.microsoft.com/office/drawing/2014/main" id="{7081F02A-6A0D-4B68-9D54-11675DB5A120}"/>
              </a:ext>
            </a:extLst>
          </p:cNvPr>
          <p:cNvSpPr>
            <a:spLocks noGrp="1"/>
          </p:cNvSpPr>
          <p:nvPr>
            <p:ph type="pic" sz="quarter" idx="21"/>
          </p:nvPr>
        </p:nvSpPr>
        <p:spPr>
          <a:xfrm>
            <a:off x="8107896" y="911225"/>
            <a:ext cx="2400300" cy="2400300"/>
          </a:xfrm>
          <a:solidFill>
            <a:schemeClr val="bg1">
              <a:lumMod val="95000"/>
            </a:schemeClr>
          </a:solidFill>
          <a:ln w="12700">
            <a:solidFill>
              <a:srgbClr val="FF3228"/>
            </a:solidFill>
          </a:ln>
        </p:spPr>
        <p:txBody>
          <a:bodyPr/>
          <a:lstStyle/>
          <a:p>
            <a:endParaRPr lang="es-ES" dirty="0"/>
          </a:p>
        </p:txBody>
      </p:sp>
      <p:sp>
        <p:nvSpPr>
          <p:cNvPr id="22" name="Marcador de posición de imagen 7">
            <a:extLst>
              <a:ext uri="{FF2B5EF4-FFF2-40B4-BE49-F238E27FC236}">
                <a16:creationId xmlns:a16="http://schemas.microsoft.com/office/drawing/2014/main" id="{AF085857-2F63-4136-A540-34D82EA7541D}"/>
              </a:ext>
            </a:extLst>
          </p:cNvPr>
          <p:cNvSpPr>
            <a:spLocks noGrp="1"/>
          </p:cNvSpPr>
          <p:nvPr>
            <p:ph type="pic" sz="quarter" idx="22"/>
          </p:nvPr>
        </p:nvSpPr>
        <p:spPr>
          <a:xfrm>
            <a:off x="10508196" y="911225"/>
            <a:ext cx="2400300" cy="2400300"/>
          </a:xfrm>
          <a:solidFill>
            <a:schemeClr val="bg1">
              <a:lumMod val="95000"/>
            </a:schemeClr>
          </a:solidFill>
          <a:ln w="12700">
            <a:solidFill>
              <a:srgbClr val="FF3228"/>
            </a:solidFill>
          </a:ln>
        </p:spPr>
        <p:txBody>
          <a:bodyPr/>
          <a:lstStyle/>
          <a:p>
            <a:endParaRPr lang="es-ES" dirty="0"/>
          </a:p>
        </p:txBody>
      </p:sp>
      <p:sp>
        <p:nvSpPr>
          <p:cNvPr id="24" name="CuadroTexto 23">
            <a:extLst>
              <a:ext uri="{FF2B5EF4-FFF2-40B4-BE49-F238E27FC236}">
                <a16:creationId xmlns:a16="http://schemas.microsoft.com/office/drawing/2014/main" id="{F8B3236A-804A-4183-8846-B27391FDDD3F}"/>
              </a:ext>
            </a:extLst>
          </p:cNvPr>
          <p:cNvSpPr txBox="1"/>
          <p:nvPr userDrawn="1"/>
        </p:nvSpPr>
        <p:spPr>
          <a:xfrm>
            <a:off x="432928" y="7772943"/>
            <a:ext cx="4043094" cy="24006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960" dirty="0">
                <a:solidFill>
                  <a:srgbClr val="1E1E1E"/>
                </a:solidFill>
                <a:latin typeface="Century Gothic" panose="020B0502020202020204" pitchFamily="34" charset="0"/>
              </a:rPr>
              <a:t>© Copyright Universidad Europea. Todos los derechos reservados</a:t>
            </a:r>
            <a:endParaRPr lang="es-ES" dirty="0">
              <a:solidFill>
                <a:srgbClr val="1E1E1E"/>
              </a:solidFill>
            </a:endParaRPr>
          </a:p>
        </p:txBody>
      </p:sp>
      <p:pic>
        <p:nvPicPr>
          <p:cNvPr id="26" name="Gráfico 25">
            <a:extLst>
              <a:ext uri="{FF2B5EF4-FFF2-40B4-BE49-F238E27FC236}">
                <a16:creationId xmlns:a16="http://schemas.microsoft.com/office/drawing/2014/main" id="{13A9EBC3-242B-40BD-B095-2470C84FBEC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323884" y="7585901"/>
            <a:ext cx="1400054" cy="385200"/>
          </a:xfrm>
          <a:prstGeom prst="rect">
            <a:avLst/>
          </a:prstGeom>
        </p:spPr>
      </p:pic>
      <p:sp>
        <p:nvSpPr>
          <p:cNvPr id="27" name="Rectángulo 26">
            <a:extLst>
              <a:ext uri="{FF2B5EF4-FFF2-40B4-BE49-F238E27FC236}">
                <a16:creationId xmlns:a16="http://schemas.microsoft.com/office/drawing/2014/main" id="{8259DAC4-CED6-4B6A-841A-8EDBC7FCA487}"/>
              </a:ext>
            </a:extLst>
          </p:cNvPr>
          <p:cNvSpPr/>
          <p:nvPr userDrawn="1"/>
        </p:nvSpPr>
        <p:spPr>
          <a:xfrm>
            <a:off x="524442" y="332974"/>
            <a:ext cx="384969" cy="38496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7440044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o + Imagen 03">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4E4C891-5756-47D0-997B-DC9C981D72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4630399" cy="8229600"/>
          </a:xfrm>
          <a:prstGeom prst="rect">
            <a:avLst/>
          </a:prstGeom>
        </p:spPr>
      </p:pic>
      <p:sp>
        <p:nvSpPr>
          <p:cNvPr id="3" name="Marcador de número de diapositiva 2">
            <a:extLst>
              <a:ext uri="{FF2B5EF4-FFF2-40B4-BE49-F238E27FC236}">
                <a16:creationId xmlns:a16="http://schemas.microsoft.com/office/drawing/2014/main" id="{42F2A480-3D7B-4147-AD69-DDD775FA9708}"/>
              </a:ext>
            </a:extLst>
          </p:cNvPr>
          <p:cNvSpPr>
            <a:spLocks noGrp="1"/>
          </p:cNvSpPr>
          <p:nvPr>
            <p:ph type="sldNum" sz="quarter" idx="10"/>
          </p:nvPr>
        </p:nvSpPr>
        <p:spPr/>
        <p:txBody>
          <a:bodyPr/>
          <a:lstStyle/>
          <a:p>
            <a:fld id="{B005B2D1-880E-4846-A216-7D6770BA1332}" type="slidenum">
              <a:rPr lang="es-ES" smtClean="0"/>
              <a:pPr/>
              <a:t>‹Nº›</a:t>
            </a:fld>
            <a:endParaRPr lang="es-ES" dirty="0"/>
          </a:p>
        </p:txBody>
      </p:sp>
      <p:sp>
        <p:nvSpPr>
          <p:cNvPr id="9" name="Marcador de posición de imagen 7">
            <a:extLst>
              <a:ext uri="{FF2B5EF4-FFF2-40B4-BE49-F238E27FC236}">
                <a16:creationId xmlns:a16="http://schemas.microsoft.com/office/drawing/2014/main" id="{20C05316-F7DB-4F8C-8A8D-5AF098474019}"/>
              </a:ext>
            </a:extLst>
          </p:cNvPr>
          <p:cNvSpPr>
            <a:spLocks noGrp="1"/>
          </p:cNvSpPr>
          <p:nvPr>
            <p:ph type="pic" sz="quarter" idx="13"/>
          </p:nvPr>
        </p:nvSpPr>
        <p:spPr>
          <a:xfrm>
            <a:off x="4914900" y="911225"/>
            <a:ext cx="6400800" cy="3203575"/>
          </a:xfrm>
          <a:solidFill>
            <a:schemeClr val="bg1">
              <a:lumMod val="95000"/>
            </a:schemeClr>
          </a:solidFill>
          <a:ln w="12700">
            <a:solidFill>
              <a:srgbClr val="FF3228"/>
            </a:solidFill>
          </a:ln>
        </p:spPr>
        <p:txBody>
          <a:bodyPr/>
          <a:lstStyle/>
          <a:p>
            <a:endParaRPr lang="es-ES" dirty="0"/>
          </a:p>
        </p:txBody>
      </p:sp>
      <p:sp>
        <p:nvSpPr>
          <p:cNvPr id="11" name="Marcador de posición de imagen 7">
            <a:extLst>
              <a:ext uri="{FF2B5EF4-FFF2-40B4-BE49-F238E27FC236}">
                <a16:creationId xmlns:a16="http://schemas.microsoft.com/office/drawing/2014/main" id="{4DF422DF-D807-4DB2-8BAC-FB9ED7EDF7F6}"/>
              </a:ext>
            </a:extLst>
          </p:cNvPr>
          <p:cNvSpPr>
            <a:spLocks noGrp="1"/>
          </p:cNvSpPr>
          <p:nvPr>
            <p:ph type="pic" sz="quarter" idx="15"/>
          </p:nvPr>
        </p:nvSpPr>
        <p:spPr>
          <a:xfrm>
            <a:off x="1711325" y="4918073"/>
            <a:ext cx="2400300" cy="2400300"/>
          </a:xfrm>
          <a:solidFill>
            <a:schemeClr val="bg1">
              <a:lumMod val="95000"/>
            </a:schemeClr>
          </a:solidFill>
          <a:ln w="12700">
            <a:solidFill>
              <a:srgbClr val="FF3228"/>
            </a:solidFill>
          </a:ln>
        </p:spPr>
        <p:txBody>
          <a:bodyPr/>
          <a:lstStyle/>
          <a:p>
            <a:endParaRPr lang="es-ES" dirty="0"/>
          </a:p>
        </p:txBody>
      </p:sp>
      <p:sp>
        <p:nvSpPr>
          <p:cNvPr id="12" name="Marcador de posición de imagen 7">
            <a:extLst>
              <a:ext uri="{FF2B5EF4-FFF2-40B4-BE49-F238E27FC236}">
                <a16:creationId xmlns:a16="http://schemas.microsoft.com/office/drawing/2014/main" id="{F14FF012-533F-48E5-AE0A-E08EA28EC6AD}"/>
              </a:ext>
            </a:extLst>
          </p:cNvPr>
          <p:cNvSpPr>
            <a:spLocks noGrp="1"/>
          </p:cNvSpPr>
          <p:nvPr>
            <p:ph type="pic" sz="quarter" idx="16"/>
          </p:nvPr>
        </p:nvSpPr>
        <p:spPr>
          <a:xfrm>
            <a:off x="8915400" y="4918073"/>
            <a:ext cx="2400300" cy="2400300"/>
          </a:xfrm>
          <a:solidFill>
            <a:schemeClr val="bg1">
              <a:lumMod val="95000"/>
            </a:schemeClr>
          </a:solidFill>
          <a:ln w="12700">
            <a:solidFill>
              <a:srgbClr val="FF3228"/>
            </a:solidFill>
          </a:ln>
        </p:spPr>
        <p:txBody>
          <a:bodyPr/>
          <a:lstStyle/>
          <a:p>
            <a:endParaRPr lang="es-ES" dirty="0"/>
          </a:p>
        </p:txBody>
      </p:sp>
      <p:sp>
        <p:nvSpPr>
          <p:cNvPr id="13" name="Marcador de posición de imagen 7">
            <a:extLst>
              <a:ext uri="{FF2B5EF4-FFF2-40B4-BE49-F238E27FC236}">
                <a16:creationId xmlns:a16="http://schemas.microsoft.com/office/drawing/2014/main" id="{EBC33655-F9A5-4750-B5DC-FF30B140D5E2}"/>
              </a:ext>
            </a:extLst>
          </p:cNvPr>
          <p:cNvSpPr>
            <a:spLocks noGrp="1"/>
          </p:cNvSpPr>
          <p:nvPr>
            <p:ph type="pic" sz="quarter" idx="17"/>
          </p:nvPr>
        </p:nvSpPr>
        <p:spPr>
          <a:xfrm>
            <a:off x="2514600" y="1714500"/>
            <a:ext cx="2400300" cy="2400300"/>
          </a:xfrm>
          <a:solidFill>
            <a:schemeClr val="bg1">
              <a:lumMod val="95000"/>
            </a:schemeClr>
          </a:solidFill>
          <a:ln w="12700">
            <a:solidFill>
              <a:srgbClr val="FF3228"/>
            </a:solidFill>
          </a:ln>
        </p:spPr>
        <p:txBody>
          <a:bodyPr/>
          <a:lstStyle/>
          <a:p>
            <a:endParaRPr lang="es-ES" dirty="0"/>
          </a:p>
        </p:txBody>
      </p:sp>
      <p:sp>
        <p:nvSpPr>
          <p:cNvPr id="17" name="Marcador de texto 17">
            <a:extLst>
              <a:ext uri="{FF2B5EF4-FFF2-40B4-BE49-F238E27FC236}">
                <a16:creationId xmlns:a16="http://schemas.microsoft.com/office/drawing/2014/main" id="{84C5C295-7660-4294-86D6-F055C7864050}"/>
              </a:ext>
            </a:extLst>
          </p:cNvPr>
          <p:cNvSpPr>
            <a:spLocks noGrp="1"/>
          </p:cNvSpPr>
          <p:nvPr>
            <p:ph type="body" sz="quarter" idx="14" hasCustomPrompt="1"/>
          </p:nvPr>
        </p:nvSpPr>
        <p:spPr>
          <a:xfrm>
            <a:off x="4276230" y="4280885"/>
            <a:ext cx="3524392" cy="1082223"/>
          </a:xfrm>
        </p:spPr>
        <p:txBody>
          <a:bodyPr>
            <a:normAutofit/>
          </a:bodyPr>
          <a:lstStyle>
            <a:lvl1pPr marL="0" indent="0">
              <a:lnSpc>
                <a:spcPct val="90000"/>
              </a:lnSpc>
              <a:buNone/>
              <a:defRPr lang="es-ES" sz="3600" b="1" kern="1200" dirty="0">
                <a:solidFill>
                  <a:schemeClr val="bg1"/>
                </a:solidFill>
                <a:latin typeface="Century Gothic" panose="020B0502020202020204" pitchFamily="34" charset="0"/>
                <a:ea typeface="+mj-ea"/>
                <a:cs typeface="+mj-cs"/>
              </a:defRPr>
            </a:lvl1pPr>
          </a:lstStyle>
          <a:p>
            <a:r>
              <a:rPr lang="es-ES" dirty="0" err="1">
                <a:solidFill>
                  <a:schemeClr val="bg1"/>
                </a:solidFill>
              </a:rPr>
              <a:t>Lorem</a:t>
            </a:r>
            <a:r>
              <a:rPr lang="es-ES" dirty="0">
                <a:solidFill>
                  <a:schemeClr val="bg1"/>
                </a:solidFill>
              </a:rPr>
              <a:t> </a:t>
            </a:r>
            <a:r>
              <a:rPr lang="es-ES" dirty="0" err="1">
                <a:solidFill>
                  <a:schemeClr val="bg1"/>
                </a:solidFill>
              </a:rPr>
              <a:t>ipsum</a:t>
            </a:r>
            <a:r>
              <a:rPr lang="es-ES" dirty="0">
                <a:solidFill>
                  <a:schemeClr val="bg1"/>
                </a:solidFill>
              </a:rPr>
              <a:t> </a:t>
            </a:r>
            <a:r>
              <a:rPr lang="es-ES" dirty="0" err="1">
                <a:solidFill>
                  <a:schemeClr val="bg1"/>
                </a:solidFill>
              </a:rPr>
              <a:t>Imus</a:t>
            </a:r>
            <a:r>
              <a:rPr lang="es-ES" dirty="0">
                <a:solidFill>
                  <a:schemeClr val="bg1"/>
                </a:solidFill>
              </a:rPr>
              <a:t> </a:t>
            </a:r>
            <a:r>
              <a:rPr lang="es-ES" dirty="0" err="1">
                <a:solidFill>
                  <a:schemeClr val="bg1"/>
                </a:solidFill>
              </a:rPr>
              <a:t>deru</a:t>
            </a:r>
            <a:r>
              <a:rPr lang="es-ES" dirty="0">
                <a:solidFill>
                  <a:schemeClr val="bg1"/>
                </a:solidFill>
              </a:rPr>
              <a:t> </a:t>
            </a:r>
            <a:r>
              <a:rPr lang="es-ES" dirty="0" err="1">
                <a:solidFill>
                  <a:schemeClr val="bg1"/>
                </a:solidFill>
              </a:rPr>
              <a:t>llam</a:t>
            </a:r>
            <a:endParaRPr lang="es-ES" dirty="0">
              <a:solidFill>
                <a:schemeClr val="bg1"/>
              </a:solidFill>
            </a:endParaRPr>
          </a:p>
        </p:txBody>
      </p:sp>
      <p:sp>
        <p:nvSpPr>
          <p:cNvPr id="20" name="Marcador de texto 17">
            <a:extLst>
              <a:ext uri="{FF2B5EF4-FFF2-40B4-BE49-F238E27FC236}">
                <a16:creationId xmlns:a16="http://schemas.microsoft.com/office/drawing/2014/main" id="{EF6AC1CD-A42B-449C-9062-B24D8C18EBAE}"/>
              </a:ext>
            </a:extLst>
          </p:cNvPr>
          <p:cNvSpPr>
            <a:spLocks noGrp="1"/>
          </p:cNvSpPr>
          <p:nvPr>
            <p:ph type="body" sz="quarter" idx="18" hasCustomPrompt="1"/>
          </p:nvPr>
        </p:nvSpPr>
        <p:spPr>
          <a:xfrm>
            <a:off x="4219785" y="5586905"/>
            <a:ext cx="2271326" cy="554251"/>
          </a:xfrm>
        </p:spPr>
        <p:txBody>
          <a:bodyPr lIns="0">
            <a:noAutofit/>
          </a:bodyPr>
          <a:lstStyle>
            <a:lvl1pPr marL="358775" indent="-176213">
              <a:lnSpc>
                <a:spcPts val="1700"/>
              </a:lnSpc>
              <a:spcBef>
                <a:spcPts val="0"/>
              </a:spcBef>
              <a:buSzPct val="120000"/>
              <a:buFont typeface="Wingdings" panose="05000000000000000000" pitchFamily="2" charset="2"/>
              <a:buChar char="§"/>
              <a:defRPr sz="1550" b="0">
                <a:solidFill>
                  <a:schemeClr val="bg1"/>
                </a:solidFill>
              </a:defRPr>
            </a:lvl1pPr>
          </a:lstStyle>
          <a:p>
            <a:pPr lvl="0"/>
            <a:r>
              <a:rPr lang="es-ES" dirty="0" err="1"/>
              <a:t>Lorem</a:t>
            </a:r>
            <a:r>
              <a:rPr lang="es-ES" dirty="0"/>
              <a:t> </a:t>
            </a:r>
            <a:r>
              <a:rPr lang="es-ES" dirty="0" err="1"/>
              <a:t>Ipsum</a:t>
            </a:r>
            <a:r>
              <a:rPr lang="es-ES" dirty="0"/>
              <a:t> dolor</a:t>
            </a:r>
          </a:p>
          <a:p>
            <a:pPr lvl="0"/>
            <a:r>
              <a:rPr lang="es-ES" dirty="0" err="1"/>
              <a:t>Lorem</a:t>
            </a:r>
            <a:r>
              <a:rPr lang="es-ES" dirty="0"/>
              <a:t> </a:t>
            </a:r>
            <a:r>
              <a:rPr lang="es-ES" dirty="0" err="1"/>
              <a:t>Ipsum</a:t>
            </a:r>
            <a:r>
              <a:rPr lang="es-ES" dirty="0"/>
              <a:t> dolor</a:t>
            </a:r>
          </a:p>
        </p:txBody>
      </p:sp>
      <p:sp>
        <p:nvSpPr>
          <p:cNvPr id="21" name="Marcador de texto 17">
            <a:extLst>
              <a:ext uri="{FF2B5EF4-FFF2-40B4-BE49-F238E27FC236}">
                <a16:creationId xmlns:a16="http://schemas.microsoft.com/office/drawing/2014/main" id="{FF27EF60-FC31-487D-AE53-BFC9EC47CADF}"/>
              </a:ext>
            </a:extLst>
          </p:cNvPr>
          <p:cNvSpPr>
            <a:spLocks noGrp="1"/>
          </p:cNvSpPr>
          <p:nvPr>
            <p:ph type="body" sz="quarter" idx="19" hasCustomPrompt="1"/>
          </p:nvPr>
        </p:nvSpPr>
        <p:spPr>
          <a:xfrm>
            <a:off x="6436359" y="5586905"/>
            <a:ext cx="2271326" cy="554251"/>
          </a:xfrm>
        </p:spPr>
        <p:txBody>
          <a:bodyPr lIns="0">
            <a:noAutofit/>
          </a:bodyPr>
          <a:lstStyle>
            <a:lvl1pPr marL="358775" indent="-176213">
              <a:lnSpc>
                <a:spcPts val="1700"/>
              </a:lnSpc>
              <a:spcBef>
                <a:spcPts val="0"/>
              </a:spcBef>
              <a:buSzPct val="120000"/>
              <a:buFont typeface="Wingdings" panose="05000000000000000000" pitchFamily="2" charset="2"/>
              <a:buChar char="§"/>
              <a:defRPr sz="1550" b="0">
                <a:solidFill>
                  <a:schemeClr val="bg1"/>
                </a:solidFill>
              </a:defRPr>
            </a:lvl1pPr>
          </a:lstStyle>
          <a:p>
            <a:pPr lvl="0"/>
            <a:r>
              <a:rPr lang="es-ES" dirty="0" err="1"/>
              <a:t>Lorem</a:t>
            </a:r>
            <a:r>
              <a:rPr lang="es-ES" dirty="0"/>
              <a:t> </a:t>
            </a:r>
            <a:r>
              <a:rPr lang="es-ES" dirty="0" err="1"/>
              <a:t>Ipsum</a:t>
            </a:r>
            <a:r>
              <a:rPr lang="es-ES" dirty="0"/>
              <a:t> dolor</a:t>
            </a:r>
          </a:p>
          <a:p>
            <a:pPr lvl="0"/>
            <a:r>
              <a:rPr lang="es-ES" dirty="0" err="1"/>
              <a:t>Lorem</a:t>
            </a:r>
            <a:r>
              <a:rPr lang="es-ES" dirty="0"/>
              <a:t> </a:t>
            </a:r>
            <a:r>
              <a:rPr lang="es-ES" dirty="0" err="1"/>
              <a:t>Ipsum</a:t>
            </a:r>
            <a:r>
              <a:rPr lang="es-ES" dirty="0"/>
              <a:t> dolor</a:t>
            </a:r>
          </a:p>
        </p:txBody>
      </p:sp>
      <p:sp>
        <p:nvSpPr>
          <p:cNvPr id="15" name="CuadroTexto 14">
            <a:extLst>
              <a:ext uri="{FF2B5EF4-FFF2-40B4-BE49-F238E27FC236}">
                <a16:creationId xmlns:a16="http://schemas.microsoft.com/office/drawing/2014/main" id="{348634AE-F32A-42A0-9C13-614B9BE2595E}"/>
              </a:ext>
            </a:extLst>
          </p:cNvPr>
          <p:cNvSpPr txBox="1"/>
          <p:nvPr userDrawn="1"/>
        </p:nvSpPr>
        <p:spPr>
          <a:xfrm>
            <a:off x="432928" y="7772943"/>
            <a:ext cx="4043094" cy="24006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960" dirty="0">
                <a:solidFill>
                  <a:srgbClr val="1E1E1E"/>
                </a:solidFill>
                <a:latin typeface="Century Gothic" panose="020B0502020202020204" pitchFamily="34" charset="0"/>
              </a:rPr>
              <a:t>© Copyright Universidad Europea. Todos los derechos reservados</a:t>
            </a:r>
            <a:endParaRPr lang="es-ES" dirty="0">
              <a:solidFill>
                <a:srgbClr val="1E1E1E"/>
              </a:solidFill>
            </a:endParaRPr>
          </a:p>
        </p:txBody>
      </p:sp>
      <p:pic>
        <p:nvPicPr>
          <p:cNvPr id="18" name="Gráfico 17">
            <a:extLst>
              <a:ext uri="{FF2B5EF4-FFF2-40B4-BE49-F238E27FC236}">
                <a16:creationId xmlns:a16="http://schemas.microsoft.com/office/drawing/2014/main" id="{E19F5ADF-2B33-46BA-AF4D-0A33637B192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323884" y="7585901"/>
            <a:ext cx="1400054" cy="385200"/>
          </a:xfrm>
          <a:prstGeom prst="rect">
            <a:avLst/>
          </a:prstGeom>
        </p:spPr>
      </p:pic>
      <p:sp>
        <p:nvSpPr>
          <p:cNvPr id="19" name="Rectángulo 18">
            <a:extLst>
              <a:ext uri="{FF2B5EF4-FFF2-40B4-BE49-F238E27FC236}">
                <a16:creationId xmlns:a16="http://schemas.microsoft.com/office/drawing/2014/main" id="{048F2720-14B1-43D3-99D8-439269AD9D4D}"/>
              </a:ext>
            </a:extLst>
          </p:cNvPr>
          <p:cNvSpPr/>
          <p:nvPr userDrawn="1"/>
        </p:nvSpPr>
        <p:spPr>
          <a:xfrm>
            <a:off x="524442" y="332974"/>
            <a:ext cx="384969" cy="38496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521467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o + Imagen 04">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C736E012-FDE3-42BC-B1F9-A1FC3B60AE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4630399" cy="8229600"/>
          </a:xfrm>
          <a:prstGeom prst="rect">
            <a:avLst/>
          </a:prstGeom>
        </p:spPr>
      </p:pic>
      <p:sp>
        <p:nvSpPr>
          <p:cNvPr id="3" name="Marcador de número de diapositiva 2">
            <a:extLst>
              <a:ext uri="{FF2B5EF4-FFF2-40B4-BE49-F238E27FC236}">
                <a16:creationId xmlns:a16="http://schemas.microsoft.com/office/drawing/2014/main" id="{42F2A480-3D7B-4147-AD69-DDD775FA9708}"/>
              </a:ext>
            </a:extLst>
          </p:cNvPr>
          <p:cNvSpPr>
            <a:spLocks noGrp="1"/>
          </p:cNvSpPr>
          <p:nvPr>
            <p:ph type="sldNum" sz="quarter" idx="10"/>
          </p:nvPr>
        </p:nvSpPr>
        <p:spPr/>
        <p:txBody>
          <a:bodyPr/>
          <a:lstStyle/>
          <a:p>
            <a:fld id="{B005B2D1-880E-4846-A216-7D6770BA1332}" type="slidenum">
              <a:rPr lang="es-ES" smtClean="0"/>
              <a:pPr/>
              <a:t>‹Nº›</a:t>
            </a:fld>
            <a:endParaRPr lang="es-ES" dirty="0"/>
          </a:p>
        </p:txBody>
      </p:sp>
      <p:sp>
        <p:nvSpPr>
          <p:cNvPr id="13" name="Marcador de posición de imagen 7">
            <a:extLst>
              <a:ext uri="{FF2B5EF4-FFF2-40B4-BE49-F238E27FC236}">
                <a16:creationId xmlns:a16="http://schemas.microsoft.com/office/drawing/2014/main" id="{EBC33655-F9A5-4750-B5DC-FF30B140D5E2}"/>
              </a:ext>
            </a:extLst>
          </p:cNvPr>
          <p:cNvSpPr>
            <a:spLocks noGrp="1"/>
          </p:cNvSpPr>
          <p:nvPr>
            <p:ph type="pic" sz="quarter" idx="17"/>
          </p:nvPr>
        </p:nvSpPr>
        <p:spPr>
          <a:xfrm>
            <a:off x="2514600" y="1714500"/>
            <a:ext cx="2400300" cy="2400300"/>
          </a:xfrm>
          <a:solidFill>
            <a:schemeClr val="bg1">
              <a:lumMod val="95000"/>
            </a:schemeClr>
          </a:solidFill>
          <a:ln w="12700">
            <a:solidFill>
              <a:srgbClr val="FF3228"/>
            </a:solidFill>
          </a:ln>
        </p:spPr>
        <p:txBody>
          <a:bodyPr/>
          <a:lstStyle/>
          <a:p>
            <a:endParaRPr lang="es-ES" dirty="0"/>
          </a:p>
        </p:txBody>
      </p:sp>
      <p:sp>
        <p:nvSpPr>
          <p:cNvPr id="17" name="Marcador de texto 17">
            <a:extLst>
              <a:ext uri="{FF2B5EF4-FFF2-40B4-BE49-F238E27FC236}">
                <a16:creationId xmlns:a16="http://schemas.microsoft.com/office/drawing/2014/main" id="{84C5C295-7660-4294-86D6-F055C7864050}"/>
              </a:ext>
            </a:extLst>
          </p:cNvPr>
          <p:cNvSpPr>
            <a:spLocks noGrp="1"/>
          </p:cNvSpPr>
          <p:nvPr>
            <p:ph type="body" sz="quarter" idx="14" hasCustomPrompt="1"/>
          </p:nvPr>
        </p:nvSpPr>
        <p:spPr>
          <a:xfrm>
            <a:off x="3587607" y="4298452"/>
            <a:ext cx="7170703" cy="554251"/>
          </a:xfrm>
        </p:spPr>
        <p:txBody>
          <a:bodyPr>
            <a:normAutofit/>
          </a:bodyPr>
          <a:lstStyle>
            <a:lvl1pPr marL="0" indent="0">
              <a:lnSpc>
                <a:spcPct val="90000"/>
              </a:lnSpc>
              <a:buNone/>
              <a:defRPr lang="es-ES" sz="2890" b="1" kern="1200" dirty="0">
                <a:solidFill>
                  <a:schemeClr val="bg1"/>
                </a:solidFill>
                <a:latin typeface="Century Gothic" panose="020B0502020202020204" pitchFamily="34" charset="0"/>
                <a:ea typeface="+mj-ea"/>
                <a:cs typeface="+mj-cs"/>
              </a:defRPr>
            </a:lvl1pPr>
          </a:lstStyle>
          <a:p>
            <a:r>
              <a:rPr lang="es-ES" dirty="0" err="1">
                <a:solidFill>
                  <a:schemeClr val="bg1"/>
                </a:solidFill>
              </a:rPr>
              <a:t>Lorem</a:t>
            </a:r>
            <a:r>
              <a:rPr lang="es-ES" dirty="0">
                <a:solidFill>
                  <a:schemeClr val="bg1"/>
                </a:solidFill>
              </a:rPr>
              <a:t> </a:t>
            </a:r>
            <a:r>
              <a:rPr lang="es-ES" dirty="0" err="1">
                <a:solidFill>
                  <a:schemeClr val="bg1"/>
                </a:solidFill>
              </a:rPr>
              <a:t>ipsum</a:t>
            </a:r>
            <a:r>
              <a:rPr lang="es-ES" dirty="0">
                <a:solidFill>
                  <a:schemeClr val="bg1"/>
                </a:solidFill>
              </a:rPr>
              <a:t>, </a:t>
            </a:r>
            <a:r>
              <a:rPr lang="es-ES" dirty="0" err="1">
                <a:solidFill>
                  <a:schemeClr val="bg1"/>
                </a:solidFill>
              </a:rPr>
              <a:t>lmus</a:t>
            </a:r>
            <a:r>
              <a:rPr lang="es-ES" dirty="0">
                <a:solidFill>
                  <a:schemeClr val="bg1"/>
                </a:solidFill>
              </a:rPr>
              <a:t> </a:t>
            </a:r>
            <a:r>
              <a:rPr lang="es-ES" dirty="0" err="1">
                <a:solidFill>
                  <a:schemeClr val="bg1"/>
                </a:solidFill>
              </a:rPr>
              <a:t>deru</a:t>
            </a:r>
            <a:r>
              <a:rPr lang="es-ES" dirty="0">
                <a:solidFill>
                  <a:schemeClr val="bg1"/>
                </a:solidFill>
              </a:rPr>
              <a:t> </a:t>
            </a:r>
            <a:r>
              <a:rPr lang="es-ES" dirty="0" err="1">
                <a:solidFill>
                  <a:schemeClr val="bg1"/>
                </a:solidFill>
              </a:rPr>
              <a:t>llam</a:t>
            </a:r>
            <a:r>
              <a:rPr lang="es-ES" dirty="0">
                <a:solidFill>
                  <a:schemeClr val="bg1"/>
                </a:solidFill>
              </a:rPr>
              <a:t> </a:t>
            </a:r>
            <a:r>
              <a:rPr lang="es-ES" dirty="0" err="1">
                <a:solidFill>
                  <a:schemeClr val="bg1"/>
                </a:solidFill>
              </a:rPr>
              <a:t>deru</a:t>
            </a:r>
            <a:r>
              <a:rPr lang="es-ES" dirty="0">
                <a:solidFill>
                  <a:schemeClr val="bg1"/>
                </a:solidFill>
              </a:rPr>
              <a:t> </a:t>
            </a:r>
            <a:r>
              <a:rPr lang="es-ES" dirty="0" err="1">
                <a:solidFill>
                  <a:schemeClr val="bg1"/>
                </a:solidFill>
              </a:rPr>
              <a:t>llam</a:t>
            </a:r>
            <a:endParaRPr lang="es-ES" dirty="0">
              <a:solidFill>
                <a:schemeClr val="bg1"/>
              </a:solidFill>
            </a:endParaRPr>
          </a:p>
        </p:txBody>
      </p:sp>
      <p:sp>
        <p:nvSpPr>
          <p:cNvPr id="18" name="Marcador de posición de imagen 7">
            <a:extLst>
              <a:ext uri="{FF2B5EF4-FFF2-40B4-BE49-F238E27FC236}">
                <a16:creationId xmlns:a16="http://schemas.microsoft.com/office/drawing/2014/main" id="{98F82C54-E041-4961-B68A-84A13C1FB2D8}"/>
              </a:ext>
            </a:extLst>
          </p:cNvPr>
          <p:cNvSpPr>
            <a:spLocks noGrp="1"/>
          </p:cNvSpPr>
          <p:nvPr>
            <p:ph type="pic" sz="quarter" idx="20"/>
          </p:nvPr>
        </p:nvSpPr>
        <p:spPr>
          <a:xfrm>
            <a:off x="4914900" y="1714500"/>
            <a:ext cx="2400300" cy="2400300"/>
          </a:xfrm>
          <a:solidFill>
            <a:schemeClr val="bg1">
              <a:lumMod val="95000"/>
            </a:schemeClr>
          </a:solidFill>
          <a:ln w="12700">
            <a:solidFill>
              <a:srgbClr val="FF3228"/>
            </a:solidFill>
          </a:ln>
        </p:spPr>
        <p:txBody>
          <a:bodyPr/>
          <a:lstStyle/>
          <a:p>
            <a:endParaRPr lang="es-ES" dirty="0"/>
          </a:p>
        </p:txBody>
      </p:sp>
      <p:sp>
        <p:nvSpPr>
          <p:cNvPr id="19" name="Marcador de posición de imagen 7">
            <a:extLst>
              <a:ext uri="{FF2B5EF4-FFF2-40B4-BE49-F238E27FC236}">
                <a16:creationId xmlns:a16="http://schemas.microsoft.com/office/drawing/2014/main" id="{498F53C0-25B8-4416-BB17-5CFFE7E97B0C}"/>
              </a:ext>
            </a:extLst>
          </p:cNvPr>
          <p:cNvSpPr>
            <a:spLocks noGrp="1"/>
          </p:cNvSpPr>
          <p:nvPr>
            <p:ph type="pic" sz="quarter" idx="21"/>
          </p:nvPr>
        </p:nvSpPr>
        <p:spPr>
          <a:xfrm>
            <a:off x="7315200" y="1714500"/>
            <a:ext cx="2400300" cy="2400300"/>
          </a:xfrm>
          <a:solidFill>
            <a:schemeClr val="bg1">
              <a:lumMod val="95000"/>
            </a:schemeClr>
          </a:solidFill>
          <a:ln w="12700">
            <a:solidFill>
              <a:srgbClr val="FF3228"/>
            </a:solidFill>
          </a:ln>
        </p:spPr>
        <p:txBody>
          <a:bodyPr/>
          <a:lstStyle/>
          <a:p>
            <a:endParaRPr lang="es-ES" dirty="0"/>
          </a:p>
        </p:txBody>
      </p:sp>
      <p:sp>
        <p:nvSpPr>
          <p:cNvPr id="22" name="Marcador de posición de imagen 7">
            <a:extLst>
              <a:ext uri="{FF2B5EF4-FFF2-40B4-BE49-F238E27FC236}">
                <a16:creationId xmlns:a16="http://schemas.microsoft.com/office/drawing/2014/main" id="{E4299396-37C3-47E4-B635-8BE73AC26544}"/>
              </a:ext>
            </a:extLst>
          </p:cNvPr>
          <p:cNvSpPr>
            <a:spLocks noGrp="1"/>
          </p:cNvSpPr>
          <p:nvPr>
            <p:ph type="pic" sz="quarter" idx="22"/>
          </p:nvPr>
        </p:nvSpPr>
        <p:spPr>
          <a:xfrm>
            <a:off x="9715500" y="1714500"/>
            <a:ext cx="2400300" cy="2400300"/>
          </a:xfrm>
          <a:solidFill>
            <a:schemeClr val="bg1">
              <a:lumMod val="95000"/>
            </a:schemeClr>
          </a:solidFill>
          <a:ln w="12700">
            <a:solidFill>
              <a:srgbClr val="FF3228"/>
            </a:solidFill>
          </a:ln>
        </p:spPr>
        <p:txBody>
          <a:bodyPr/>
          <a:lstStyle/>
          <a:p>
            <a:endParaRPr lang="es-ES" dirty="0"/>
          </a:p>
        </p:txBody>
      </p:sp>
      <p:sp>
        <p:nvSpPr>
          <p:cNvPr id="24" name="Marcador de texto 17">
            <a:extLst>
              <a:ext uri="{FF2B5EF4-FFF2-40B4-BE49-F238E27FC236}">
                <a16:creationId xmlns:a16="http://schemas.microsoft.com/office/drawing/2014/main" id="{A24DE945-2CE3-4EC7-A127-55E426E25340}"/>
              </a:ext>
            </a:extLst>
          </p:cNvPr>
          <p:cNvSpPr>
            <a:spLocks noGrp="1"/>
          </p:cNvSpPr>
          <p:nvPr>
            <p:ph type="body" sz="quarter" idx="23" hasCustomPrompt="1"/>
          </p:nvPr>
        </p:nvSpPr>
        <p:spPr>
          <a:xfrm>
            <a:off x="3703460" y="4784969"/>
            <a:ext cx="7054849" cy="1344898"/>
          </a:xfrm>
        </p:spPr>
        <p:txBody>
          <a:bodyPr lIns="0">
            <a:noAutofit/>
          </a:bodyPr>
          <a:lstStyle>
            <a:lvl1pPr marL="0" indent="0">
              <a:lnSpc>
                <a:spcPts val="1700"/>
              </a:lnSpc>
              <a:spcBef>
                <a:spcPts val="900"/>
              </a:spcBef>
              <a:spcAft>
                <a:spcPts val="900"/>
              </a:spcAft>
              <a:buNone/>
              <a:defRPr sz="1440" b="0">
                <a:solidFill>
                  <a:schemeClr val="bg1"/>
                </a:solidFill>
              </a:defRPr>
            </a:lvl1pPr>
          </a:lstStyle>
          <a:p>
            <a:pPr lvl="0"/>
            <a:r>
              <a:rPr lang="es-ES" dirty="0"/>
              <a:t>Te </a:t>
            </a:r>
            <a:r>
              <a:rPr lang="es-ES" dirty="0" err="1"/>
              <a:t>cusdaep</a:t>
            </a:r>
            <a:r>
              <a:rPr lang="es-ES" dirty="0"/>
              <a:t> </a:t>
            </a:r>
            <a:r>
              <a:rPr lang="es-ES" dirty="0" err="1"/>
              <a:t>taquuam</a:t>
            </a:r>
            <a:r>
              <a:rPr lang="es-ES" dirty="0"/>
              <a:t>, </a:t>
            </a:r>
            <a:r>
              <a:rPr lang="es-ES" dirty="0" err="1"/>
              <a:t>taquam</a:t>
            </a:r>
            <a:r>
              <a:rPr lang="es-ES" dirty="0"/>
              <a:t>, </a:t>
            </a:r>
            <a:r>
              <a:rPr lang="es-ES" dirty="0" err="1"/>
              <a:t>ea</a:t>
            </a:r>
            <a:r>
              <a:rPr lang="es-ES" dirty="0"/>
              <a:t> </a:t>
            </a:r>
            <a:r>
              <a:rPr lang="es-ES" dirty="0" err="1"/>
              <a:t>dolorisPoribus</a:t>
            </a:r>
            <a:r>
              <a:rPr lang="es-ES" dirty="0"/>
              <a:t> </a:t>
            </a:r>
            <a:r>
              <a:rPr lang="es-ES" dirty="0" err="1"/>
              <a:t>reiciis</a:t>
            </a:r>
            <a:r>
              <a:rPr lang="es-ES" dirty="0"/>
              <a:t> </a:t>
            </a:r>
            <a:r>
              <a:rPr lang="es-ES" dirty="0" err="1"/>
              <a:t>conseque</a:t>
            </a:r>
            <a:r>
              <a:rPr lang="es-ES" dirty="0"/>
              <a:t> </a:t>
            </a:r>
            <a:r>
              <a:rPr lang="es-ES" dirty="0" err="1"/>
              <a:t>conempo</a:t>
            </a:r>
            <a:r>
              <a:rPr lang="es-ES" dirty="0"/>
              <a:t> </a:t>
            </a:r>
            <a:r>
              <a:rPr lang="es-ES" dirty="0" err="1"/>
              <a:t>ribusam</a:t>
            </a:r>
            <a:r>
              <a:rPr lang="es-ES" dirty="0"/>
              <a:t> </a:t>
            </a:r>
            <a:r>
              <a:rPr lang="es-ES" dirty="0" err="1"/>
              <a:t>enimincil</a:t>
            </a:r>
            <a:r>
              <a:rPr lang="es-ES" dirty="0"/>
              <a:t> </a:t>
            </a:r>
            <a:r>
              <a:rPr lang="es-ES" dirty="0" err="1"/>
              <a:t>molupta</a:t>
            </a:r>
            <a:r>
              <a:rPr lang="es-ES" dirty="0"/>
              <a:t> </a:t>
            </a:r>
            <a:r>
              <a:rPr lang="es-ES" dirty="0" err="1"/>
              <a:t>tiatesed</a:t>
            </a:r>
            <a:r>
              <a:rPr lang="es-ES" dirty="0"/>
              <a:t> qui </a:t>
            </a:r>
            <a:r>
              <a:rPr lang="es-ES" dirty="0" err="1"/>
              <a:t>sit</a:t>
            </a:r>
            <a:r>
              <a:rPr lang="es-ES" dirty="0"/>
              <a:t> </a:t>
            </a:r>
            <a:r>
              <a:rPr lang="es-ES" dirty="0" err="1"/>
              <a:t>aut</a:t>
            </a:r>
            <a:r>
              <a:rPr lang="es-ES" dirty="0"/>
              <a:t> </a:t>
            </a:r>
            <a:r>
              <a:rPr lang="es-ES" dirty="0" err="1"/>
              <a:t>harit</a:t>
            </a:r>
            <a:r>
              <a:rPr lang="es-ES" dirty="0"/>
              <a:t>, </a:t>
            </a:r>
            <a:r>
              <a:rPr lang="es-ES" dirty="0" err="1"/>
              <a:t>quoditat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 </a:t>
            </a:r>
            <a:r>
              <a:rPr lang="es-ES" dirty="0" err="1"/>
              <a:t>estemqu</a:t>
            </a:r>
            <a:r>
              <a:rPr lang="es-ES" dirty="0"/>
              <a:t> </a:t>
            </a:r>
            <a:r>
              <a:rPr lang="es-ES" dirty="0" err="1"/>
              <a:t>idundam</a:t>
            </a:r>
            <a:r>
              <a:rPr lang="es-ES" dirty="0"/>
              <a:t> qui </a:t>
            </a:r>
            <a:r>
              <a:rPr lang="es-ES" dirty="0" err="1"/>
              <a:t>alitiis</a:t>
            </a:r>
            <a:r>
              <a:rPr lang="es-ES" dirty="0"/>
              <a:t> sitia quo </a:t>
            </a:r>
            <a:r>
              <a:rPr lang="es-ES" dirty="0" err="1"/>
              <a:t>totationsedi</a:t>
            </a:r>
            <a:r>
              <a:rPr lang="es-ES" dirty="0"/>
              <a:t> </a:t>
            </a:r>
            <a:r>
              <a:rPr lang="es-ES" dirty="0" err="1"/>
              <a:t>dolorpor</a:t>
            </a:r>
            <a:r>
              <a:rPr lang="es-ES" dirty="0"/>
              <a:t> </a:t>
            </a:r>
            <a:r>
              <a:rPr lang="es-ES" dirty="0" err="1"/>
              <a:t>samus</a:t>
            </a:r>
            <a:r>
              <a:rPr lang="es-ES" dirty="0"/>
              <a:t> am, </a:t>
            </a:r>
            <a:r>
              <a:rPr lang="es-ES" dirty="0" err="1"/>
              <a:t>ullabore</a:t>
            </a:r>
            <a:r>
              <a:rPr lang="es-ES" dirty="0"/>
              <a:t> </a:t>
            </a:r>
            <a:r>
              <a:rPr lang="es-ES" dirty="0" err="1"/>
              <a:t>nihicipsusa</a:t>
            </a:r>
            <a:r>
              <a:rPr lang="es-ES" dirty="0"/>
              <a:t> </a:t>
            </a:r>
            <a:r>
              <a:rPr lang="es-ES" dirty="0" err="1"/>
              <a:t>conse</a:t>
            </a:r>
            <a:r>
              <a:rPr lang="es-ES" dirty="0"/>
              <a:t> </a:t>
            </a:r>
            <a:r>
              <a:rPr lang="es-ES" dirty="0" err="1"/>
              <a:t>conet</a:t>
            </a:r>
            <a:r>
              <a:rPr lang="es-ES" dirty="0"/>
              <a:t> </a:t>
            </a:r>
            <a:r>
              <a:rPr lang="es-ES" dirty="0" err="1"/>
              <a:t>quuntin</a:t>
            </a:r>
            <a:r>
              <a:rPr lang="es-ES" dirty="0"/>
              <a:t> </a:t>
            </a:r>
            <a:r>
              <a:rPr lang="es-ES" dirty="0" err="1"/>
              <a:t>ullabor</a:t>
            </a:r>
            <a:r>
              <a:rPr lang="es-ES" dirty="0"/>
              <a:t> </a:t>
            </a:r>
            <a:r>
              <a:rPr lang="es-ES" dirty="0" err="1"/>
              <a:t>ionsequos</a:t>
            </a:r>
            <a:r>
              <a:rPr lang="es-ES" dirty="0"/>
              <a:t> es </a:t>
            </a:r>
            <a:r>
              <a:rPr lang="es-ES" dirty="0" err="1"/>
              <a:t>aut</a:t>
            </a:r>
            <a:r>
              <a:rPr lang="es-ES" dirty="0"/>
              <a:t> </a:t>
            </a:r>
            <a:r>
              <a:rPr lang="es-ES" dirty="0" err="1"/>
              <a:t>moloreptur</a:t>
            </a:r>
            <a:r>
              <a:rPr lang="es-ES" dirty="0"/>
              <a:t> </a:t>
            </a:r>
            <a:r>
              <a:rPr lang="es-ES" dirty="0" err="1"/>
              <a:t>molorep</a:t>
            </a:r>
            <a:r>
              <a:rPr lang="es-ES" dirty="0"/>
              <a:t> </a:t>
            </a:r>
            <a:r>
              <a:rPr lang="es-ES" dirty="0" err="1"/>
              <a:t>erspica</a:t>
            </a:r>
            <a:r>
              <a:rPr lang="es-ES" dirty="0"/>
              <a:t> </a:t>
            </a:r>
            <a:r>
              <a:rPr lang="es-ES" dirty="0" err="1"/>
              <a:t>tiossin</a:t>
            </a:r>
            <a:r>
              <a:rPr lang="es-ES" dirty="0"/>
              <a:t> </a:t>
            </a:r>
            <a:r>
              <a:rPr lang="es-ES" dirty="0" err="1"/>
              <a:t>vendae</a:t>
            </a:r>
            <a:r>
              <a:rPr lang="es-ES" dirty="0"/>
              <a:t> dolor as dolo </a:t>
            </a:r>
            <a:r>
              <a:rPr lang="es-ES" dirty="0" err="1"/>
              <a:t>consendit</a:t>
            </a:r>
            <a:r>
              <a:rPr lang="es-ES" dirty="0"/>
              <a:t>.		</a:t>
            </a:r>
          </a:p>
        </p:txBody>
      </p:sp>
      <p:sp>
        <p:nvSpPr>
          <p:cNvPr id="25" name="Marcador de texto 8">
            <a:extLst>
              <a:ext uri="{FF2B5EF4-FFF2-40B4-BE49-F238E27FC236}">
                <a16:creationId xmlns:a16="http://schemas.microsoft.com/office/drawing/2014/main" id="{3D775503-C7C8-4604-9DD9-74B7D04AFCCC}"/>
              </a:ext>
            </a:extLst>
          </p:cNvPr>
          <p:cNvSpPr>
            <a:spLocks noGrp="1"/>
          </p:cNvSpPr>
          <p:nvPr>
            <p:ph type="body" sz="quarter" idx="19" hasCustomPrompt="1"/>
          </p:nvPr>
        </p:nvSpPr>
        <p:spPr>
          <a:xfrm>
            <a:off x="3714751" y="6199674"/>
            <a:ext cx="2155472" cy="776860"/>
          </a:xfrm>
        </p:spPr>
        <p:txBody>
          <a:bodyPr lIns="0">
            <a:normAutofit/>
          </a:bodyPr>
          <a:lstStyle>
            <a:lvl1pPr marL="273050" indent="-187325">
              <a:lnSpc>
                <a:spcPts val="1700"/>
              </a:lnSpc>
              <a:spcBef>
                <a:spcPts val="0"/>
              </a:spcBef>
              <a:buClr>
                <a:schemeClr val="bg1"/>
              </a:buClr>
              <a:buSzPct val="120000"/>
              <a:defRPr sz="1440">
                <a:solidFill>
                  <a:schemeClr val="bg1"/>
                </a:solidFill>
              </a:defRPr>
            </a:lvl1pPr>
          </a:lstStyle>
          <a:p>
            <a:pPr lvl="0"/>
            <a:r>
              <a:rPr lang="es-ES" dirty="0" err="1"/>
              <a:t>Lorem</a:t>
            </a:r>
            <a:r>
              <a:rPr lang="es-ES" dirty="0"/>
              <a:t> </a:t>
            </a:r>
            <a:r>
              <a:rPr lang="es-ES" dirty="0" err="1"/>
              <a:t>Ipsum</a:t>
            </a:r>
            <a:r>
              <a:rPr lang="es-ES" dirty="0"/>
              <a:t> dolor</a:t>
            </a:r>
          </a:p>
          <a:p>
            <a:pPr lvl="0"/>
            <a:r>
              <a:rPr lang="es-ES" dirty="0" err="1"/>
              <a:t>Lorem</a:t>
            </a:r>
            <a:r>
              <a:rPr lang="es-ES" dirty="0"/>
              <a:t> </a:t>
            </a:r>
            <a:r>
              <a:rPr lang="es-ES" dirty="0" err="1"/>
              <a:t>Ipsum</a:t>
            </a:r>
            <a:r>
              <a:rPr lang="es-ES" dirty="0"/>
              <a:t> dolor</a:t>
            </a:r>
          </a:p>
          <a:p>
            <a:pPr lvl="0"/>
            <a:endParaRPr lang="es-ES" dirty="0"/>
          </a:p>
        </p:txBody>
      </p:sp>
      <p:sp>
        <p:nvSpPr>
          <p:cNvPr id="26" name="Marcador de texto 8">
            <a:extLst>
              <a:ext uri="{FF2B5EF4-FFF2-40B4-BE49-F238E27FC236}">
                <a16:creationId xmlns:a16="http://schemas.microsoft.com/office/drawing/2014/main" id="{FEF82472-BA77-4424-9633-6F836819F35A}"/>
              </a:ext>
            </a:extLst>
          </p:cNvPr>
          <p:cNvSpPr>
            <a:spLocks noGrp="1"/>
          </p:cNvSpPr>
          <p:nvPr>
            <p:ph type="body" sz="quarter" idx="24" hasCustomPrompt="1"/>
          </p:nvPr>
        </p:nvSpPr>
        <p:spPr>
          <a:xfrm>
            <a:off x="5922753" y="6199674"/>
            <a:ext cx="2155472" cy="776860"/>
          </a:xfrm>
        </p:spPr>
        <p:txBody>
          <a:bodyPr lIns="0">
            <a:normAutofit/>
          </a:bodyPr>
          <a:lstStyle>
            <a:lvl1pPr marL="273050" indent="-187325">
              <a:lnSpc>
                <a:spcPts val="1700"/>
              </a:lnSpc>
              <a:spcBef>
                <a:spcPts val="0"/>
              </a:spcBef>
              <a:buClr>
                <a:schemeClr val="bg1"/>
              </a:buClr>
              <a:buSzPct val="120000"/>
              <a:defRPr sz="1440">
                <a:solidFill>
                  <a:schemeClr val="bg1"/>
                </a:solidFill>
              </a:defRPr>
            </a:lvl1pPr>
          </a:lstStyle>
          <a:p>
            <a:pPr lvl="0"/>
            <a:r>
              <a:rPr lang="es-ES" dirty="0" err="1"/>
              <a:t>Lorem</a:t>
            </a:r>
            <a:r>
              <a:rPr lang="es-ES" dirty="0"/>
              <a:t> </a:t>
            </a:r>
            <a:r>
              <a:rPr lang="es-ES" dirty="0" err="1"/>
              <a:t>Ipsum</a:t>
            </a:r>
            <a:r>
              <a:rPr lang="es-ES" dirty="0"/>
              <a:t> dolor</a:t>
            </a:r>
          </a:p>
          <a:p>
            <a:pPr lvl="0"/>
            <a:r>
              <a:rPr lang="es-ES" dirty="0" err="1"/>
              <a:t>Lorem</a:t>
            </a:r>
            <a:r>
              <a:rPr lang="es-ES" dirty="0"/>
              <a:t> </a:t>
            </a:r>
            <a:r>
              <a:rPr lang="es-ES" dirty="0" err="1"/>
              <a:t>Ipsum</a:t>
            </a:r>
            <a:r>
              <a:rPr lang="es-ES" dirty="0"/>
              <a:t> dolor</a:t>
            </a:r>
          </a:p>
          <a:p>
            <a:pPr lvl="0"/>
            <a:endParaRPr lang="es-ES" dirty="0"/>
          </a:p>
        </p:txBody>
      </p:sp>
      <p:sp>
        <p:nvSpPr>
          <p:cNvPr id="31" name="Marcador de texto 8">
            <a:extLst>
              <a:ext uri="{FF2B5EF4-FFF2-40B4-BE49-F238E27FC236}">
                <a16:creationId xmlns:a16="http://schemas.microsoft.com/office/drawing/2014/main" id="{2C25FDCB-8A18-4353-AD68-DE9C42E85306}"/>
              </a:ext>
            </a:extLst>
          </p:cNvPr>
          <p:cNvSpPr>
            <a:spLocks noGrp="1"/>
          </p:cNvSpPr>
          <p:nvPr>
            <p:ph type="body" sz="quarter" idx="25" hasCustomPrompt="1"/>
          </p:nvPr>
        </p:nvSpPr>
        <p:spPr>
          <a:xfrm>
            <a:off x="8130755" y="6199674"/>
            <a:ext cx="2155472" cy="776860"/>
          </a:xfrm>
        </p:spPr>
        <p:txBody>
          <a:bodyPr lIns="0">
            <a:normAutofit/>
          </a:bodyPr>
          <a:lstStyle>
            <a:lvl1pPr marL="273050" indent="-187325">
              <a:lnSpc>
                <a:spcPts val="1700"/>
              </a:lnSpc>
              <a:spcBef>
                <a:spcPts val="0"/>
              </a:spcBef>
              <a:buClr>
                <a:schemeClr val="bg1"/>
              </a:buClr>
              <a:buSzPct val="120000"/>
              <a:defRPr sz="1440">
                <a:solidFill>
                  <a:schemeClr val="bg1"/>
                </a:solidFill>
              </a:defRPr>
            </a:lvl1pPr>
          </a:lstStyle>
          <a:p>
            <a:pPr lvl="0"/>
            <a:r>
              <a:rPr lang="es-ES" dirty="0" err="1"/>
              <a:t>Lorem</a:t>
            </a:r>
            <a:r>
              <a:rPr lang="es-ES" dirty="0"/>
              <a:t> </a:t>
            </a:r>
            <a:r>
              <a:rPr lang="es-ES" dirty="0" err="1"/>
              <a:t>Ipsum</a:t>
            </a:r>
            <a:r>
              <a:rPr lang="es-ES" dirty="0"/>
              <a:t> dolor</a:t>
            </a:r>
          </a:p>
          <a:p>
            <a:pPr lvl="0"/>
            <a:r>
              <a:rPr lang="es-ES" dirty="0" err="1"/>
              <a:t>Lorem</a:t>
            </a:r>
            <a:r>
              <a:rPr lang="es-ES" dirty="0"/>
              <a:t> </a:t>
            </a:r>
            <a:r>
              <a:rPr lang="es-ES" dirty="0" err="1"/>
              <a:t>Ipsum</a:t>
            </a:r>
            <a:r>
              <a:rPr lang="es-ES" dirty="0"/>
              <a:t> dolor</a:t>
            </a:r>
          </a:p>
          <a:p>
            <a:pPr lvl="0"/>
            <a:endParaRPr lang="es-ES" dirty="0"/>
          </a:p>
        </p:txBody>
      </p:sp>
      <p:sp>
        <p:nvSpPr>
          <p:cNvPr id="32" name="CuadroTexto 31">
            <a:extLst>
              <a:ext uri="{FF2B5EF4-FFF2-40B4-BE49-F238E27FC236}">
                <a16:creationId xmlns:a16="http://schemas.microsoft.com/office/drawing/2014/main" id="{9F4B4B96-4DE9-41D6-8451-E609EA42CEB1}"/>
              </a:ext>
            </a:extLst>
          </p:cNvPr>
          <p:cNvSpPr txBox="1"/>
          <p:nvPr userDrawn="1"/>
        </p:nvSpPr>
        <p:spPr>
          <a:xfrm>
            <a:off x="432928" y="7772943"/>
            <a:ext cx="4043094" cy="24006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960" dirty="0">
                <a:solidFill>
                  <a:srgbClr val="333333"/>
                </a:solidFill>
                <a:latin typeface="Century Gothic" panose="020B0502020202020204" pitchFamily="34" charset="0"/>
              </a:rPr>
              <a:t>© Copyright Universidad Europea. Todos los derechos reservados</a:t>
            </a:r>
            <a:endParaRPr lang="es-ES" dirty="0"/>
          </a:p>
        </p:txBody>
      </p:sp>
      <p:sp>
        <p:nvSpPr>
          <p:cNvPr id="34" name="Rectángulo 33">
            <a:extLst>
              <a:ext uri="{FF2B5EF4-FFF2-40B4-BE49-F238E27FC236}">
                <a16:creationId xmlns:a16="http://schemas.microsoft.com/office/drawing/2014/main" id="{477BE39B-2C02-47CD-9D3F-4E61D751F409}"/>
              </a:ext>
            </a:extLst>
          </p:cNvPr>
          <p:cNvSpPr/>
          <p:nvPr userDrawn="1"/>
        </p:nvSpPr>
        <p:spPr>
          <a:xfrm>
            <a:off x="13723938" y="7570604"/>
            <a:ext cx="384969" cy="384969"/>
          </a:xfrm>
          <a:prstGeom prst="rect">
            <a:avLst/>
          </a:prstGeom>
          <a:solidFill>
            <a:srgbClr val="FF32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6" name="Gráfico 15">
            <a:extLst>
              <a:ext uri="{FF2B5EF4-FFF2-40B4-BE49-F238E27FC236}">
                <a16:creationId xmlns:a16="http://schemas.microsoft.com/office/drawing/2014/main" id="{01911160-1F72-43A5-8571-86587F03E3C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24442" y="332974"/>
            <a:ext cx="1400054" cy="385200"/>
          </a:xfrm>
          <a:prstGeom prst="rect">
            <a:avLst/>
          </a:prstGeom>
        </p:spPr>
      </p:pic>
    </p:spTree>
    <p:extLst>
      <p:ext uri="{BB962C8B-B14F-4D97-AF65-F5344CB8AC3E}">
        <p14:creationId xmlns:p14="http://schemas.microsoft.com/office/powerpoint/2010/main" val="1667762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o + Imagen 05">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C736E012-FDE3-42BC-B1F9-A1FC3B60AE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4630399" cy="8229600"/>
          </a:xfrm>
          <a:prstGeom prst="rect">
            <a:avLst/>
          </a:prstGeom>
        </p:spPr>
      </p:pic>
      <p:sp>
        <p:nvSpPr>
          <p:cNvPr id="3" name="Marcador de número de diapositiva 2">
            <a:extLst>
              <a:ext uri="{FF2B5EF4-FFF2-40B4-BE49-F238E27FC236}">
                <a16:creationId xmlns:a16="http://schemas.microsoft.com/office/drawing/2014/main" id="{42F2A480-3D7B-4147-AD69-DDD775FA9708}"/>
              </a:ext>
            </a:extLst>
          </p:cNvPr>
          <p:cNvSpPr>
            <a:spLocks noGrp="1"/>
          </p:cNvSpPr>
          <p:nvPr>
            <p:ph type="sldNum" sz="quarter" idx="10"/>
          </p:nvPr>
        </p:nvSpPr>
        <p:spPr/>
        <p:txBody>
          <a:bodyPr/>
          <a:lstStyle/>
          <a:p>
            <a:fld id="{B005B2D1-880E-4846-A216-7D6770BA1332}" type="slidenum">
              <a:rPr lang="es-ES" smtClean="0"/>
              <a:pPr/>
              <a:t>‹Nº›</a:t>
            </a:fld>
            <a:endParaRPr lang="es-ES" dirty="0"/>
          </a:p>
        </p:txBody>
      </p:sp>
      <p:sp>
        <p:nvSpPr>
          <p:cNvPr id="13" name="Marcador de posición de imagen 7">
            <a:extLst>
              <a:ext uri="{FF2B5EF4-FFF2-40B4-BE49-F238E27FC236}">
                <a16:creationId xmlns:a16="http://schemas.microsoft.com/office/drawing/2014/main" id="{EBC33655-F9A5-4750-B5DC-FF30B140D5E2}"/>
              </a:ext>
            </a:extLst>
          </p:cNvPr>
          <p:cNvSpPr>
            <a:spLocks noGrp="1"/>
          </p:cNvSpPr>
          <p:nvPr>
            <p:ph type="pic" sz="quarter" idx="17"/>
          </p:nvPr>
        </p:nvSpPr>
        <p:spPr>
          <a:xfrm>
            <a:off x="906463" y="1714500"/>
            <a:ext cx="2400300" cy="2400300"/>
          </a:xfrm>
          <a:solidFill>
            <a:schemeClr val="bg1">
              <a:lumMod val="95000"/>
            </a:schemeClr>
          </a:solidFill>
          <a:ln w="12700">
            <a:solidFill>
              <a:srgbClr val="FF3228"/>
            </a:solidFill>
          </a:ln>
        </p:spPr>
        <p:txBody>
          <a:bodyPr/>
          <a:lstStyle/>
          <a:p>
            <a:endParaRPr lang="es-ES" dirty="0"/>
          </a:p>
        </p:txBody>
      </p:sp>
      <p:sp>
        <p:nvSpPr>
          <p:cNvPr id="17" name="Marcador de texto 17">
            <a:extLst>
              <a:ext uri="{FF2B5EF4-FFF2-40B4-BE49-F238E27FC236}">
                <a16:creationId xmlns:a16="http://schemas.microsoft.com/office/drawing/2014/main" id="{84C5C295-7660-4294-86D6-F055C7864050}"/>
              </a:ext>
            </a:extLst>
          </p:cNvPr>
          <p:cNvSpPr>
            <a:spLocks noGrp="1"/>
          </p:cNvSpPr>
          <p:nvPr>
            <p:ph type="body" sz="quarter" idx="14" hasCustomPrompt="1"/>
          </p:nvPr>
        </p:nvSpPr>
        <p:spPr>
          <a:xfrm>
            <a:off x="3587607" y="4298452"/>
            <a:ext cx="7170703" cy="554251"/>
          </a:xfrm>
        </p:spPr>
        <p:txBody>
          <a:bodyPr>
            <a:normAutofit/>
          </a:bodyPr>
          <a:lstStyle>
            <a:lvl1pPr marL="0" indent="0">
              <a:lnSpc>
                <a:spcPct val="90000"/>
              </a:lnSpc>
              <a:buNone/>
              <a:defRPr lang="es-ES" sz="2890" b="1" kern="1200" dirty="0">
                <a:solidFill>
                  <a:schemeClr val="bg1"/>
                </a:solidFill>
                <a:latin typeface="Century Gothic" panose="020B0502020202020204" pitchFamily="34" charset="0"/>
                <a:ea typeface="+mj-ea"/>
                <a:cs typeface="+mj-cs"/>
              </a:defRPr>
            </a:lvl1pPr>
          </a:lstStyle>
          <a:p>
            <a:r>
              <a:rPr lang="es-ES" dirty="0" err="1">
                <a:solidFill>
                  <a:schemeClr val="bg1"/>
                </a:solidFill>
              </a:rPr>
              <a:t>Lorem</a:t>
            </a:r>
            <a:r>
              <a:rPr lang="es-ES" dirty="0">
                <a:solidFill>
                  <a:schemeClr val="bg1"/>
                </a:solidFill>
              </a:rPr>
              <a:t> </a:t>
            </a:r>
            <a:r>
              <a:rPr lang="es-ES" dirty="0" err="1">
                <a:solidFill>
                  <a:schemeClr val="bg1"/>
                </a:solidFill>
              </a:rPr>
              <a:t>ipsum</a:t>
            </a:r>
            <a:r>
              <a:rPr lang="es-ES" dirty="0">
                <a:solidFill>
                  <a:schemeClr val="bg1"/>
                </a:solidFill>
              </a:rPr>
              <a:t>, </a:t>
            </a:r>
            <a:r>
              <a:rPr lang="es-ES" dirty="0" err="1">
                <a:solidFill>
                  <a:schemeClr val="bg1"/>
                </a:solidFill>
              </a:rPr>
              <a:t>lmus</a:t>
            </a:r>
            <a:r>
              <a:rPr lang="es-ES" dirty="0">
                <a:solidFill>
                  <a:schemeClr val="bg1"/>
                </a:solidFill>
              </a:rPr>
              <a:t> </a:t>
            </a:r>
            <a:r>
              <a:rPr lang="es-ES" dirty="0" err="1">
                <a:solidFill>
                  <a:schemeClr val="bg1"/>
                </a:solidFill>
              </a:rPr>
              <a:t>deru</a:t>
            </a:r>
            <a:r>
              <a:rPr lang="es-ES" dirty="0">
                <a:solidFill>
                  <a:schemeClr val="bg1"/>
                </a:solidFill>
              </a:rPr>
              <a:t> </a:t>
            </a:r>
            <a:r>
              <a:rPr lang="es-ES" dirty="0" err="1">
                <a:solidFill>
                  <a:schemeClr val="bg1"/>
                </a:solidFill>
              </a:rPr>
              <a:t>llam</a:t>
            </a:r>
            <a:r>
              <a:rPr lang="es-ES" dirty="0">
                <a:solidFill>
                  <a:schemeClr val="bg1"/>
                </a:solidFill>
              </a:rPr>
              <a:t> </a:t>
            </a:r>
            <a:r>
              <a:rPr lang="es-ES" dirty="0" err="1">
                <a:solidFill>
                  <a:schemeClr val="bg1"/>
                </a:solidFill>
              </a:rPr>
              <a:t>deru</a:t>
            </a:r>
            <a:r>
              <a:rPr lang="es-ES" dirty="0">
                <a:solidFill>
                  <a:schemeClr val="bg1"/>
                </a:solidFill>
              </a:rPr>
              <a:t> </a:t>
            </a:r>
            <a:r>
              <a:rPr lang="es-ES" dirty="0" err="1">
                <a:solidFill>
                  <a:schemeClr val="bg1"/>
                </a:solidFill>
              </a:rPr>
              <a:t>llam</a:t>
            </a:r>
            <a:endParaRPr lang="es-ES" dirty="0">
              <a:solidFill>
                <a:schemeClr val="bg1"/>
              </a:solidFill>
            </a:endParaRPr>
          </a:p>
        </p:txBody>
      </p:sp>
      <p:sp>
        <p:nvSpPr>
          <p:cNvPr id="18" name="Marcador de posición de imagen 7">
            <a:extLst>
              <a:ext uri="{FF2B5EF4-FFF2-40B4-BE49-F238E27FC236}">
                <a16:creationId xmlns:a16="http://schemas.microsoft.com/office/drawing/2014/main" id="{98F82C54-E041-4961-B68A-84A13C1FB2D8}"/>
              </a:ext>
            </a:extLst>
          </p:cNvPr>
          <p:cNvSpPr>
            <a:spLocks noGrp="1"/>
          </p:cNvSpPr>
          <p:nvPr>
            <p:ph type="pic" sz="quarter" idx="20"/>
          </p:nvPr>
        </p:nvSpPr>
        <p:spPr>
          <a:xfrm>
            <a:off x="3309938" y="1714500"/>
            <a:ext cx="2400300" cy="2400300"/>
          </a:xfrm>
          <a:solidFill>
            <a:schemeClr val="bg1">
              <a:lumMod val="95000"/>
            </a:schemeClr>
          </a:solidFill>
          <a:ln w="12700">
            <a:solidFill>
              <a:srgbClr val="FF3228"/>
            </a:solidFill>
          </a:ln>
        </p:spPr>
        <p:txBody>
          <a:bodyPr/>
          <a:lstStyle/>
          <a:p>
            <a:endParaRPr lang="es-ES" dirty="0"/>
          </a:p>
        </p:txBody>
      </p:sp>
      <p:sp>
        <p:nvSpPr>
          <p:cNvPr id="19" name="Marcador de posición de imagen 7">
            <a:extLst>
              <a:ext uri="{FF2B5EF4-FFF2-40B4-BE49-F238E27FC236}">
                <a16:creationId xmlns:a16="http://schemas.microsoft.com/office/drawing/2014/main" id="{498F53C0-25B8-4416-BB17-5CFFE7E97B0C}"/>
              </a:ext>
            </a:extLst>
          </p:cNvPr>
          <p:cNvSpPr>
            <a:spLocks noGrp="1"/>
          </p:cNvSpPr>
          <p:nvPr>
            <p:ph type="pic" sz="quarter" idx="21"/>
          </p:nvPr>
        </p:nvSpPr>
        <p:spPr>
          <a:xfrm>
            <a:off x="5710238" y="1714500"/>
            <a:ext cx="2400300" cy="2400300"/>
          </a:xfrm>
          <a:solidFill>
            <a:schemeClr val="bg1">
              <a:lumMod val="95000"/>
            </a:schemeClr>
          </a:solidFill>
          <a:ln w="12700">
            <a:solidFill>
              <a:srgbClr val="FF3228"/>
            </a:solidFill>
          </a:ln>
        </p:spPr>
        <p:txBody>
          <a:bodyPr/>
          <a:lstStyle/>
          <a:p>
            <a:endParaRPr lang="es-ES" dirty="0"/>
          </a:p>
        </p:txBody>
      </p:sp>
      <p:sp>
        <p:nvSpPr>
          <p:cNvPr id="22" name="Marcador de posición de imagen 7">
            <a:extLst>
              <a:ext uri="{FF2B5EF4-FFF2-40B4-BE49-F238E27FC236}">
                <a16:creationId xmlns:a16="http://schemas.microsoft.com/office/drawing/2014/main" id="{E4299396-37C3-47E4-B635-8BE73AC26544}"/>
              </a:ext>
            </a:extLst>
          </p:cNvPr>
          <p:cNvSpPr>
            <a:spLocks noGrp="1"/>
          </p:cNvSpPr>
          <p:nvPr>
            <p:ph type="pic" sz="quarter" idx="22"/>
          </p:nvPr>
        </p:nvSpPr>
        <p:spPr>
          <a:xfrm>
            <a:off x="8110538" y="1714500"/>
            <a:ext cx="2400300" cy="2400300"/>
          </a:xfrm>
          <a:solidFill>
            <a:schemeClr val="bg1">
              <a:lumMod val="95000"/>
            </a:schemeClr>
          </a:solidFill>
          <a:ln w="12700">
            <a:solidFill>
              <a:srgbClr val="FF3228"/>
            </a:solidFill>
          </a:ln>
        </p:spPr>
        <p:txBody>
          <a:bodyPr/>
          <a:lstStyle/>
          <a:p>
            <a:endParaRPr lang="es-ES" dirty="0"/>
          </a:p>
        </p:txBody>
      </p:sp>
      <p:sp>
        <p:nvSpPr>
          <p:cNvPr id="24" name="Marcador de texto 17">
            <a:extLst>
              <a:ext uri="{FF2B5EF4-FFF2-40B4-BE49-F238E27FC236}">
                <a16:creationId xmlns:a16="http://schemas.microsoft.com/office/drawing/2014/main" id="{A24DE945-2CE3-4EC7-A127-55E426E25340}"/>
              </a:ext>
            </a:extLst>
          </p:cNvPr>
          <p:cNvSpPr>
            <a:spLocks noGrp="1"/>
          </p:cNvSpPr>
          <p:nvPr>
            <p:ph type="body" sz="quarter" idx="23" hasCustomPrompt="1"/>
          </p:nvPr>
        </p:nvSpPr>
        <p:spPr>
          <a:xfrm>
            <a:off x="3703460" y="4784969"/>
            <a:ext cx="7054849" cy="1344898"/>
          </a:xfrm>
        </p:spPr>
        <p:txBody>
          <a:bodyPr lIns="0">
            <a:noAutofit/>
          </a:bodyPr>
          <a:lstStyle>
            <a:lvl1pPr marL="0" indent="0">
              <a:lnSpc>
                <a:spcPts val="1700"/>
              </a:lnSpc>
              <a:spcBef>
                <a:spcPts val="900"/>
              </a:spcBef>
              <a:spcAft>
                <a:spcPts val="900"/>
              </a:spcAft>
              <a:buNone/>
              <a:defRPr sz="1440" b="0">
                <a:solidFill>
                  <a:schemeClr val="bg1"/>
                </a:solidFill>
              </a:defRPr>
            </a:lvl1pPr>
          </a:lstStyle>
          <a:p>
            <a:pPr lvl="0"/>
            <a:r>
              <a:rPr lang="es-ES" dirty="0"/>
              <a:t>Te </a:t>
            </a:r>
            <a:r>
              <a:rPr lang="es-ES" dirty="0" err="1"/>
              <a:t>cusdaep</a:t>
            </a:r>
            <a:r>
              <a:rPr lang="es-ES" dirty="0"/>
              <a:t> </a:t>
            </a:r>
            <a:r>
              <a:rPr lang="es-ES" dirty="0" err="1"/>
              <a:t>taquuam</a:t>
            </a:r>
            <a:r>
              <a:rPr lang="es-ES" dirty="0"/>
              <a:t>, </a:t>
            </a:r>
            <a:r>
              <a:rPr lang="es-ES" dirty="0" err="1"/>
              <a:t>taquam</a:t>
            </a:r>
            <a:r>
              <a:rPr lang="es-ES" dirty="0"/>
              <a:t>, </a:t>
            </a:r>
            <a:r>
              <a:rPr lang="es-ES" dirty="0" err="1"/>
              <a:t>ea</a:t>
            </a:r>
            <a:r>
              <a:rPr lang="es-ES" dirty="0"/>
              <a:t> </a:t>
            </a:r>
            <a:r>
              <a:rPr lang="es-ES" dirty="0" err="1"/>
              <a:t>dolorisPoribus</a:t>
            </a:r>
            <a:r>
              <a:rPr lang="es-ES" dirty="0"/>
              <a:t> </a:t>
            </a:r>
            <a:r>
              <a:rPr lang="es-ES" dirty="0" err="1"/>
              <a:t>reiciis</a:t>
            </a:r>
            <a:r>
              <a:rPr lang="es-ES" dirty="0"/>
              <a:t> </a:t>
            </a:r>
            <a:r>
              <a:rPr lang="es-ES" dirty="0" err="1"/>
              <a:t>conseque</a:t>
            </a:r>
            <a:r>
              <a:rPr lang="es-ES" dirty="0"/>
              <a:t> </a:t>
            </a:r>
            <a:r>
              <a:rPr lang="es-ES" dirty="0" err="1"/>
              <a:t>conempo</a:t>
            </a:r>
            <a:r>
              <a:rPr lang="es-ES" dirty="0"/>
              <a:t> </a:t>
            </a:r>
            <a:r>
              <a:rPr lang="es-ES" dirty="0" err="1"/>
              <a:t>ribusam</a:t>
            </a:r>
            <a:r>
              <a:rPr lang="es-ES" dirty="0"/>
              <a:t> </a:t>
            </a:r>
            <a:r>
              <a:rPr lang="es-ES" dirty="0" err="1"/>
              <a:t>enimincil</a:t>
            </a:r>
            <a:r>
              <a:rPr lang="es-ES" dirty="0"/>
              <a:t> </a:t>
            </a:r>
            <a:r>
              <a:rPr lang="es-ES" dirty="0" err="1"/>
              <a:t>molupta</a:t>
            </a:r>
            <a:r>
              <a:rPr lang="es-ES" dirty="0"/>
              <a:t> </a:t>
            </a:r>
            <a:r>
              <a:rPr lang="es-ES" dirty="0" err="1"/>
              <a:t>tiatesed</a:t>
            </a:r>
            <a:r>
              <a:rPr lang="es-ES" dirty="0"/>
              <a:t> qui </a:t>
            </a:r>
            <a:r>
              <a:rPr lang="es-ES" dirty="0" err="1"/>
              <a:t>sit</a:t>
            </a:r>
            <a:r>
              <a:rPr lang="es-ES" dirty="0"/>
              <a:t> </a:t>
            </a:r>
            <a:r>
              <a:rPr lang="es-ES" dirty="0" err="1"/>
              <a:t>aut</a:t>
            </a:r>
            <a:r>
              <a:rPr lang="es-ES" dirty="0"/>
              <a:t> </a:t>
            </a:r>
            <a:r>
              <a:rPr lang="es-ES" dirty="0" err="1"/>
              <a:t>harit</a:t>
            </a:r>
            <a:r>
              <a:rPr lang="es-ES" dirty="0"/>
              <a:t>, </a:t>
            </a:r>
            <a:r>
              <a:rPr lang="es-ES" dirty="0" err="1"/>
              <a:t>quoditat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 </a:t>
            </a:r>
            <a:r>
              <a:rPr lang="es-ES" dirty="0" err="1"/>
              <a:t>estemqu</a:t>
            </a:r>
            <a:r>
              <a:rPr lang="es-ES" dirty="0"/>
              <a:t> </a:t>
            </a:r>
            <a:r>
              <a:rPr lang="es-ES" dirty="0" err="1"/>
              <a:t>idundam</a:t>
            </a:r>
            <a:r>
              <a:rPr lang="es-ES" dirty="0"/>
              <a:t> qui </a:t>
            </a:r>
            <a:r>
              <a:rPr lang="es-ES" dirty="0" err="1"/>
              <a:t>alitiis</a:t>
            </a:r>
            <a:r>
              <a:rPr lang="es-ES" dirty="0"/>
              <a:t> sitia quo </a:t>
            </a:r>
            <a:r>
              <a:rPr lang="es-ES" dirty="0" err="1"/>
              <a:t>totationsedi</a:t>
            </a:r>
            <a:r>
              <a:rPr lang="es-ES" dirty="0"/>
              <a:t> </a:t>
            </a:r>
            <a:r>
              <a:rPr lang="es-ES" dirty="0" err="1"/>
              <a:t>dolorpor</a:t>
            </a:r>
            <a:r>
              <a:rPr lang="es-ES" dirty="0"/>
              <a:t> </a:t>
            </a:r>
            <a:r>
              <a:rPr lang="es-ES" dirty="0" err="1"/>
              <a:t>samus</a:t>
            </a:r>
            <a:r>
              <a:rPr lang="es-ES" dirty="0"/>
              <a:t> am, </a:t>
            </a:r>
            <a:r>
              <a:rPr lang="es-ES" dirty="0" err="1"/>
              <a:t>ullabore</a:t>
            </a:r>
            <a:r>
              <a:rPr lang="es-ES" dirty="0"/>
              <a:t> </a:t>
            </a:r>
            <a:r>
              <a:rPr lang="es-ES" dirty="0" err="1"/>
              <a:t>nihicipsusa</a:t>
            </a:r>
            <a:r>
              <a:rPr lang="es-ES" dirty="0"/>
              <a:t> </a:t>
            </a:r>
            <a:r>
              <a:rPr lang="es-ES" dirty="0" err="1"/>
              <a:t>conse</a:t>
            </a:r>
            <a:r>
              <a:rPr lang="es-ES" dirty="0"/>
              <a:t> </a:t>
            </a:r>
            <a:r>
              <a:rPr lang="es-ES" dirty="0" err="1"/>
              <a:t>conet</a:t>
            </a:r>
            <a:r>
              <a:rPr lang="es-ES" dirty="0"/>
              <a:t> </a:t>
            </a:r>
            <a:r>
              <a:rPr lang="es-ES" dirty="0" err="1"/>
              <a:t>quuntin</a:t>
            </a:r>
            <a:r>
              <a:rPr lang="es-ES" dirty="0"/>
              <a:t> </a:t>
            </a:r>
            <a:r>
              <a:rPr lang="es-ES" dirty="0" err="1"/>
              <a:t>ullabor</a:t>
            </a:r>
            <a:r>
              <a:rPr lang="es-ES" dirty="0"/>
              <a:t> </a:t>
            </a:r>
            <a:r>
              <a:rPr lang="es-ES" dirty="0" err="1"/>
              <a:t>ionsequos</a:t>
            </a:r>
            <a:r>
              <a:rPr lang="es-ES" dirty="0"/>
              <a:t> es </a:t>
            </a:r>
            <a:r>
              <a:rPr lang="es-ES" dirty="0" err="1"/>
              <a:t>aut</a:t>
            </a:r>
            <a:r>
              <a:rPr lang="es-ES" dirty="0"/>
              <a:t> </a:t>
            </a:r>
            <a:r>
              <a:rPr lang="es-ES" dirty="0" err="1"/>
              <a:t>moloreptur</a:t>
            </a:r>
            <a:r>
              <a:rPr lang="es-ES" dirty="0"/>
              <a:t> </a:t>
            </a:r>
            <a:r>
              <a:rPr lang="es-ES" dirty="0" err="1"/>
              <a:t>molorep</a:t>
            </a:r>
            <a:r>
              <a:rPr lang="es-ES" dirty="0"/>
              <a:t> </a:t>
            </a:r>
            <a:r>
              <a:rPr lang="es-ES" dirty="0" err="1"/>
              <a:t>erspica</a:t>
            </a:r>
            <a:r>
              <a:rPr lang="es-ES" dirty="0"/>
              <a:t> </a:t>
            </a:r>
            <a:r>
              <a:rPr lang="es-ES" dirty="0" err="1"/>
              <a:t>tiossin</a:t>
            </a:r>
            <a:r>
              <a:rPr lang="es-ES" dirty="0"/>
              <a:t> </a:t>
            </a:r>
            <a:r>
              <a:rPr lang="es-ES" dirty="0" err="1"/>
              <a:t>vendae</a:t>
            </a:r>
            <a:r>
              <a:rPr lang="es-ES" dirty="0"/>
              <a:t> dolor as dolo </a:t>
            </a:r>
            <a:r>
              <a:rPr lang="es-ES" dirty="0" err="1"/>
              <a:t>consendit</a:t>
            </a:r>
            <a:r>
              <a:rPr lang="es-ES" dirty="0"/>
              <a:t>.		</a:t>
            </a:r>
          </a:p>
        </p:txBody>
      </p:sp>
      <p:sp>
        <p:nvSpPr>
          <p:cNvPr id="25" name="Marcador de texto 8">
            <a:extLst>
              <a:ext uri="{FF2B5EF4-FFF2-40B4-BE49-F238E27FC236}">
                <a16:creationId xmlns:a16="http://schemas.microsoft.com/office/drawing/2014/main" id="{3D775503-C7C8-4604-9DD9-74B7D04AFCCC}"/>
              </a:ext>
            </a:extLst>
          </p:cNvPr>
          <p:cNvSpPr>
            <a:spLocks noGrp="1"/>
          </p:cNvSpPr>
          <p:nvPr>
            <p:ph type="body" sz="quarter" idx="19" hasCustomPrompt="1"/>
          </p:nvPr>
        </p:nvSpPr>
        <p:spPr>
          <a:xfrm>
            <a:off x="3714751" y="6199674"/>
            <a:ext cx="2155472" cy="776860"/>
          </a:xfrm>
        </p:spPr>
        <p:txBody>
          <a:bodyPr lIns="0">
            <a:normAutofit/>
          </a:bodyPr>
          <a:lstStyle>
            <a:lvl1pPr marL="273050" indent="-187325">
              <a:lnSpc>
                <a:spcPts val="1700"/>
              </a:lnSpc>
              <a:spcBef>
                <a:spcPts val="0"/>
              </a:spcBef>
              <a:buClr>
                <a:schemeClr val="bg1"/>
              </a:buClr>
              <a:buSzPct val="120000"/>
              <a:defRPr sz="1440">
                <a:solidFill>
                  <a:schemeClr val="bg1"/>
                </a:solidFill>
              </a:defRPr>
            </a:lvl1pPr>
          </a:lstStyle>
          <a:p>
            <a:pPr lvl="0"/>
            <a:r>
              <a:rPr lang="es-ES" dirty="0" err="1"/>
              <a:t>Lorem</a:t>
            </a:r>
            <a:r>
              <a:rPr lang="es-ES" dirty="0"/>
              <a:t> </a:t>
            </a:r>
            <a:r>
              <a:rPr lang="es-ES" dirty="0" err="1"/>
              <a:t>Ipsum</a:t>
            </a:r>
            <a:r>
              <a:rPr lang="es-ES" dirty="0"/>
              <a:t> dolor</a:t>
            </a:r>
          </a:p>
          <a:p>
            <a:pPr lvl="0"/>
            <a:r>
              <a:rPr lang="es-ES" dirty="0" err="1"/>
              <a:t>Lorem</a:t>
            </a:r>
            <a:r>
              <a:rPr lang="es-ES" dirty="0"/>
              <a:t> </a:t>
            </a:r>
            <a:r>
              <a:rPr lang="es-ES" dirty="0" err="1"/>
              <a:t>Ipsum</a:t>
            </a:r>
            <a:r>
              <a:rPr lang="es-ES" dirty="0"/>
              <a:t> dolor</a:t>
            </a:r>
          </a:p>
          <a:p>
            <a:pPr lvl="0"/>
            <a:endParaRPr lang="es-ES" dirty="0"/>
          </a:p>
        </p:txBody>
      </p:sp>
      <p:sp>
        <p:nvSpPr>
          <p:cNvPr id="26" name="Marcador de texto 8">
            <a:extLst>
              <a:ext uri="{FF2B5EF4-FFF2-40B4-BE49-F238E27FC236}">
                <a16:creationId xmlns:a16="http://schemas.microsoft.com/office/drawing/2014/main" id="{FEF82472-BA77-4424-9633-6F836819F35A}"/>
              </a:ext>
            </a:extLst>
          </p:cNvPr>
          <p:cNvSpPr>
            <a:spLocks noGrp="1"/>
          </p:cNvSpPr>
          <p:nvPr>
            <p:ph type="body" sz="quarter" idx="24" hasCustomPrompt="1"/>
          </p:nvPr>
        </p:nvSpPr>
        <p:spPr>
          <a:xfrm>
            <a:off x="5922753" y="6199674"/>
            <a:ext cx="2155472" cy="776860"/>
          </a:xfrm>
        </p:spPr>
        <p:txBody>
          <a:bodyPr lIns="0">
            <a:normAutofit/>
          </a:bodyPr>
          <a:lstStyle>
            <a:lvl1pPr marL="273050" indent="-187325">
              <a:lnSpc>
                <a:spcPts val="1700"/>
              </a:lnSpc>
              <a:spcBef>
                <a:spcPts val="0"/>
              </a:spcBef>
              <a:buClr>
                <a:schemeClr val="bg1"/>
              </a:buClr>
              <a:buSzPct val="120000"/>
              <a:defRPr sz="1440">
                <a:solidFill>
                  <a:schemeClr val="bg1"/>
                </a:solidFill>
              </a:defRPr>
            </a:lvl1pPr>
          </a:lstStyle>
          <a:p>
            <a:pPr lvl="0"/>
            <a:r>
              <a:rPr lang="es-ES" dirty="0" err="1"/>
              <a:t>Lorem</a:t>
            </a:r>
            <a:r>
              <a:rPr lang="es-ES" dirty="0"/>
              <a:t> </a:t>
            </a:r>
            <a:r>
              <a:rPr lang="es-ES" dirty="0" err="1"/>
              <a:t>Ipsum</a:t>
            </a:r>
            <a:r>
              <a:rPr lang="es-ES" dirty="0"/>
              <a:t> dolor</a:t>
            </a:r>
          </a:p>
          <a:p>
            <a:pPr lvl="0"/>
            <a:r>
              <a:rPr lang="es-ES" dirty="0" err="1"/>
              <a:t>Lorem</a:t>
            </a:r>
            <a:r>
              <a:rPr lang="es-ES" dirty="0"/>
              <a:t> </a:t>
            </a:r>
            <a:r>
              <a:rPr lang="es-ES" dirty="0" err="1"/>
              <a:t>Ipsum</a:t>
            </a:r>
            <a:r>
              <a:rPr lang="es-ES" dirty="0"/>
              <a:t> dolor</a:t>
            </a:r>
          </a:p>
          <a:p>
            <a:pPr lvl="0"/>
            <a:endParaRPr lang="es-ES" dirty="0"/>
          </a:p>
        </p:txBody>
      </p:sp>
      <p:sp>
        <p:nvSpPr>
          <p:cNvPr id="31" name="Marcador de texto 8">
            <a:extLst>
              <a:ext uri="{FF2B5EF4-FFF2-40B4-BE49-F238E27FC236}">
                <a16:creationId xmlns:a16="http://schemas.microsoft.com/office/drawing/2014/main" id="{2C25FDCB-8A18-4353-AD68-DE9C42E85306}"/>
              </a:ext>
            </a:extLst>
          </p:cNvPr>
          <p:cNvSpPr>
            <a:spLocks noGrp="1"/>
          </p:cNvSpPr>
          <p:nvPr>
            <p:ph type="body" sz="quarter" idx="25" hasCustomPrompt="1"/>
          </p:nvPr>
        </p:nvSpPr>
        <p:spPr>
          <a:xfrm>
            <a:off x="8130755" y="6199674"/>
            <a:ext cx="2155472" cy="776860"/>
          </a:xfrm>
        </p:spPr>
        <p:txBody>
          <a:bodyPr lIns="0">
            <a:normAutofit/>
          </a:bodyPr>
          <a:lstStyle>
            <a:lvl1pPr marL="273050" indent="-187325">
              <a:lnSpc>
                <a:spcPts val="1700"/>
              </a:lnSpc>
              <a:spcBef>
                <a:spcPts val="0"/>
              </a:spcBef>
              <a:buClr>
                <a:schemeClr val="bg1"/>
              </a:buClr>
              <a:buSzPct val="120000"/>
              <a:defRPr sz="1440">
                <a:solidFill>
                  <a:schemeClr val="bg1"/>
                </a:solidFill>
              </a:defRPr>
            </a:lvl1pPr>
          </a:lstStyle>
          <a:p>
            <a:pPr lvl="0"/>
            <a:r>
              <a:rPr lang="es-ES" dirty="0" err="1"/>
              <a:t>Lorem</a:t>
            </a:r>
            <a:r>
              <a:rPr lang="es-ES" dirty="0"/>
              <a:t> </a:t>
            </a:r>
            <a:r>
              <a:rPr lang="es-ES" dirty="0" err="1"/>
              <a:t>Ipsum</a:t>
            </a:r>
            <a:r>
              <a:rPr lang="es-ES" dirty="0"/>
              <a:t> dolor</a:t>
            </a:r>
          </a:p>
          <a:p>
            <a:pPr lvl="0"/>
            <a:r>
              <a:rPr lang="es-ES" dirty="0" err="1"/>
              <a:t>Lorem</a:t>
            </a:r>
            <a:r>
              <a:rPr lang="es-ES" dirty="0"/>
              <a:t> </a:t>
            </a:r>
            <a:r>
              <a:rPr lang="es-ES" dirty="0" err="1"/>
              <a:t>Ipsum</a:t>
            </a:r>
            <a:r>
              <a:rPr lang="es-ES" dirty="0"/>
              <a:t> dolor</a:t>
            </a:r>
          </a:p>
          <a:p>
            <a:pPr lvl="0"/>
            <a:endParaRPr lang="es-ES" dirty="0"/>
          </a:p>
        </p:txBody>
      </p:sp>
      <p:sp>
        <p:nvSpPr>
          <p:cNvPr id="32" name="CuadroTexto 31">
            <a:extLst>
              <a:ext uri="{FF2B5EF4-FFF2-40B4-BE49-F238E27FC236}">
                <a16:creationId xmlns:a16="http://schemas.microsoft.com/office/drawing/2014/main" id="{9F4B4B96-4DE9-41D6-8451-E609EA42CEB1}"/>
              </a:ext>
            </a:extLst>
          </p:cNvPr>
          <p:cNvSpPr txBox="1"/>
          <p:nvPr userDrawn="1"/>
        </p:nvSpPr>
        <p:spPr>
          <a:xfrm>
            <a:off x="432928" y="7772943"/>
            <a:ext cx="4043094" cy="24006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960" dirty="0">
                <a:solidFill>
                  <a:srgbClr val="333333"/>
                </a:solidFill>
                <a:latin typeface="Century Gothic" panose="020B0502020202020204" pitchFamily="34" charset="0"/>
              </a:rPr>
              <a:t>© Copyright Universidad Europea. Todos los derechos reservados</a:t>
            </a:r>
            <a:endParaRPr lang="es-ES" dirty="0"/>
          </a:p>
        </p:txBody>
      </p:sp>
      <p:sp>
        <p:nvSpPr>
          <p:cNvPr id="34" name="Rectángulo 33">
            <a:extLst>
              <a:ext uri="{FF2B5EF4-FFF2-40B4-BE49-F238E27FC236}">
                <a16:creationId xmlns:a16="http://schemas.microsoft.com/office/drawing/2014/main" id="{477BE39B-2C02-47CD-9D3F-4E61D751F409}"/>
              </a:ext>
            </a:extLst>
          </p:cNvPr>
          <p:cNvSpPr/>
          <p:nvPr userDrawn="1"/>
        </p:nvSpPr>
        <p:spPr>
          <a:xfrm>
            <a:off x="13723938" y="7570604"/>
            <a:ext cx="384969" cy="384969"/>
          </a:xfrm>
          <a:prstGeom prst="rect">
            <a:avLst/>
          </a:prstGeom>
          <a:solidFill>
            <a:srgbClr val="FF32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Marcador de posición de imagen 7">
            <a:extLst>
              <a:ext uri="{FF2B5EF4-FFF2-40B4-BE49-F238E27FC236}">
                <a16:creationId xmlns:a16="http://schemas.microsoft.com/office/drawing/2014/main" id="{8AC1F603-16D4-4B7E-9BC4-BCCDDDAB5BC9}"/>
              </a:ext>
            </a:extLst>
          </p:cNvPr>
          <p:cNvSpPr>
            <a:spLocks noGrp="1"/>
          </p:cNvSpPr>
          <p:nvPr>
            <p:ph type="pic" sz="quarter" idx="26"/>
          </p:nvPr>
        </p:nvSpPr>
        <p:spPr>
          <a:xfrm>
            <a:off x="10510838" y="1714500"/>
            <a:ext cx="2400300" cy="2400300"/>
          </a:xfrm>
          <a:solidFill>
            <a:schemeClr val="bg1">
              <a:lumMod val="95000"/>
            </a:schemeClr>
          </a:solidFill>
          <a:ln w="12700">
            <a:solidFill>
              <a:srgbClr val="FF3228"/>
            </a:solidFill>
          </a:ln>
        </p:spPr>
        <p:txBody>
          <a:bodyPr/>
          <a:lstStyle/>
          <a:p>
            <a:endParaRPr lang="es-ES" dirty="0"/>
          </a:p>
        </p:txBody>
      </p:sp>
      <p:pic>
        <p:nvPicPr>
          <p:cNvPr id="21" name="Gráfico 20">
            <a:extLst>
              <a:ext uri="{FF2B5EF4-FFF2-40B4-BE49-F238E27FC236}">
                <a16:creationId xmlns:a16="http://schemas.microsoft.com/office/drawing/2014/main" id="{A0DCA150-0A3B-41D3-8E22-943C3ACECB0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24442" y="332974"/>
            <a:ext cx="1400054" cy="385200"/>
          </a:xfrm>
          <a:prstGeom prst="rect">
            <a:avLst/>
          </a:prstGeom>
        </p:spPr>
      </p:pic>
    </p:spTree>
    <p:extLst>
      <p:ext uri="{BB962C8B-B14F-4D97-AF65-F5344CB8AC3E}">
        <p14:creationId xmlns:p14="http://schemas.microsoft.com/office/powerpoint/2010/main" val="37499828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o + Imagen 06">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C736E012-FDE3-42BC-B1F9-A1FC3B60AE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4630399" cy="8229600"/>
          </a:xfrm>
          <a:prstGeom prst="rect">
            <a:avLst/>
          </a:prstGeom>
        </p:spPr>
      </p:pic>
      <p:sp>
        <p:nvSpPr>
          <p:cNvPr id="3" name="Marcador de número de diapositiva 2">
            <a:extLst>
              <a:ext uri="{FF2B5EF4-FFF2-40B4-BE49-F238E27FC236}">
                <a16:creationId xmlns:a16="http://schemas.microsoft.com/office/drawing/2014/main" id="{42F2A480-3D7B-4147-AD69-DDD775FA9708}"/>
              </a:ext>
            </a:extLst>
          </p:cNvPr>
          <p:cNvSpPr>
            <a:spLocks noGrp="1"/>
          </p:cNvSpPr>
          <p:nvPr>
            <p:ph type="sldNum" sz="quarter" idx="10"/>
          </p:nvPr>
        </p:nvSpPr>
        <p:spPr/>
        <p:txBody>
          <a:bodyPr/>
          <a:lstStyle/>
          <a:p>
            <a:fld id="{B005B2D1-880E-4846-A216-7D6770BA1332}" type="slidenum">
              <a:rPr lang="es-ES" smtClean="0"/>
              <a:pPr/>
              <a:t>‹Nº›</a:t>
            </a:fld>
            <a:endParaRPr lang="es-ES" dirty="0"/>
          </a:p>
        </p:txBody>
      </p:sp>
      <p:sp>
        <p:nvSpPr>
          <p:cNvPr id="13" name="Marcador de posición de imagen 7">
            <a:extLst>
              <a:ext uri="{FF2B5EF4-FFF2-40B4-BE49-F238E27FC236}">
                <a16:creationId xmlns:a16="http://schemas.microsoft.com/office/drawing/2014/main" id="{EBC33655-F9A5-4750-B5DC-FF30B140D5E2}"/>
              </a:ext>
            </a:extLst>
          </p:cNvPr>
          <p:cNvSpPr>
            <a:spLocks noGrp="1"/>
          </p:cNvSpPr>
          <p:nvPr>
            <p:ph type="pic" sz="quarter" idx="17"/>
          </p:nvPr>
        </p:nvSpPr>
        <p:spPr>
          <a:xfrm>
            <a:off x="906463" y="1714500"/>
            <a:ext cx="2400300" cy="2400300"/>
          </a:xfrm>
          <a:solidFill>
            <a:schemeClr val="bg1">
              <a:lumMod val="95000"/>
            </a:schemeClr>
          </a:solidFill>
          <a:ln w="12700">
            <a:solidFill>
              <a:srgbClr val="FF3228"/>
            </a:solidFill>
          </a:ln>
        </p:spPr>
        <p:txBody>
          <a:bodyPr/>
          <a:lstStyle/>
          <a:p>
            <a:endParaRPr lang="es-ES" dirty="0"/>
          </a:p>
        </p:txBody>
      </p:sp>
      <p:sp>
        <p:nvSpPr>
          <p:cNvPr id="17" name="Marcador de texto 17">
            <a:extLst>
              <a:ext uri="{FF2B5EF4-FFF2-40B4-BE49-F238E27FC236}">
                <a16:creationId xmlns:a16="http://schemas.microsoft.com/office/drawing/2014/main" id="{84C5C295-7660-4294-86D6-F055C7864050}"/>
              </a:ext>
            </a:extLst>
          </p:cNvPr>
          <p:cNvSpPr>
            <a:spLocks noGrp="1"/>
          </p:cNvSpPr>
          <p:nvPr>
            <p:ph type="body" sz="quarter" idx="14" hasCustomPrompt="1"/>
          </p:nvPr>
        </p:nvSpPr>
        <p:spPr>
          <a:xfrm>
            <a:off x="3587607" y="4298452"/>
            <a:ext cx="7170703" cy="554251"/>
          </a:xfrm>
        </p:spPr>
        <p:txBody>
          <a:bodyPr>
            <a:normAutofit/>
          </a:bodyPr>
          <a:lstStyle>
            <a:lvl1pPr marL="0" indent="0">
              <a:lnSpc>
                <a:spcPct val="90000"/>
              </a:lnSpc>
              <a:buNone/>
              <a:defRPr lang="es-ES" sz="2890" b="1" kern="1200" dirty="0">
                <a:solidFill>
                  <a:schemeClr val="bg1"/>
                </a:solidFill>
                <a:latin typeface="Century Gothic" panose="020B0502020202020204" pitchFamily="34" charset="0"/>
                <a:ea typeface="+mj-ea"/>
                <a:cs typeface="+mj-cs"/>
              </a:defRPr>
            </a:lvl1pPr>
          </a:lstStyle>
          <a:p>
            <a:r>
              <a:rPr lang="es-ES" dirty="0" err="1">
                <a:solidFill>
                  <a:schemeClr val="bg1"/>
                </a:solidFill>
              </a:rPr>
              <a:t>Lorem</a:t>
            </a:r>
            <a:r>
              <a:rPr lang="es-ES" dirty="0">
                <a:solidFill>
                  <a:schemeClr val="bg1"/>
                </a:solidFill>
              </a:rPr>
              <a:t> </a:t>
            </a:r>
            <a:r>
              <a:rPr lang="es-ES" dirty="0" err="1">
                <a:solidFill>
                  <a:schemeClr val="bg1"/>
                </a:solidFill>
              </a:rPr>
              <a:t>ipsum</a:t>
            </a:r>
            <a:r>
              <a:rPr lang="es-ES" dirty="0">
                <a:solidFill>
                  <a:schemeClr val="bg1"/>
                </a:solidFill>
              </a:rPr>
              <a:t>, </a:t>
            </a:r>
            <a:r>
              <a:rPr lang="es-ES" dirty="0" err="1">
                <a:solidFill>
                  <a:schemeClr val="bg1"/>
                </a:solidFill>
              </a:rPr>
              <a:t>lmus</a:t>
            </a:r>
            <a:r>
              <a:rPr lang="es-ES" dirty="0">
                <a:solidFill>
                  <a:schemeClr val="bg1"/>
                </a:solidFill>
              </a:rPr>
              <a:t> </a:t>
            </a:r>
            <a:r>
              <a:rPr lang="es-ES" dirty="0" err="1">
                <a:solidFill>
                  <a:schemeClr val="bg1"/>
                </a:solidFill>
              </a:rPr>
              <a:t>deru</a:t>
            </a:r>
            <a:r>
              <a:rPr lang="es-ES" dirty="0">
                <a:solidFill>
                  <a:schemeClr val="bg1"/>
                </a:solidFill>
              </a:rPr>
              <a:t> </a:t>
            </a:r>
            <a:r>
              <a:rPr lang="es-ES" dirty="0" err="1">
                <a:solidFill>
                  <a:schemeClr val="bg1"/>
                </a:solidFill>
              </a:rPr>
              <a:t>llam</a:t>
            </a:r>
            <a:r>
              <a:rPr lang="es-ES" dirty="0">
                <a:solidFill>
                  <a:schemeClr val="bg1"/>
                </a:solidFill>
              </a:rPr>
              <a:t> </a:t>
            </a:r>
            <a:r>
              <a:rPr lang="es-ES" dirty="0" err="1">
                <a:solidFill>
                  <a:schemeClr val="bg1"/>
                </a:solidFill>
              </a:rPr>
              <a:t>deru</a:t>
            </a:r>
            <a:r>
              <a:rPr lang="es-ES" dirty="0">
                <a:solidFill>
                  <a:schemeClr val="bg1"/>
                </a:solidFill>
              </a:rPr>
              <a:t> </a:t>
            </a:r>
            <a:r>
              <a:rPr lang="es-ES" dirty="0" err="1">
                <a:solidFill>
                  <a:schemeClr val="bg1"/>
                </a:solidFill>
              </a:rPr>
              <a:t>llam</a:t>
            </a:r>
            <a:endParaRPr lang="es-ES" dirty="0">
              <a:solidFill>
                <a:schemeClr val="bg1"/>
              </a:solidFill>
            </a:endParaRPr>
          </a:p>
        </p:txBody>
      </p:sp>
      <p:sp>
        <p:nvSpPr>
          <p:cNvPr id="18" name="Marcador de posición de imagen 7">
            <a:extLst>
              <a:ext uri="{FF2B5EF4-FFF2-40B4-BE49-F238E27FC236}">
                <a16:creationId xmlns:a16="http://schemas.microsoft.com/office/drawing/2014/main" id="{98F82C54-E041-4961-B68A-84A13C1FB2D8}"/>
              </a:ext>
            </a:extLst>
          </p:cNvPr>
          <p:cNvSpPr>
            <a:spLocks noGrp="1"/>
          </p:cNvSpPr>
          <p:nvPr>
            <p:ph type="pic" sz="quarter" idx="20"/>
          </p:nvPr>
        </p:nvSpPr>
        <p:spPr>
          <a:xfrm>
            <a:off x="3309938" y="1714500"/>
            <a:ext cx="2400300" cy="2400300"/>
          </a:xfrm>
          <a:solidFill>
            <a:schemeClr val="bg1">
              <a:lumMod val="95000"/>
            </a:schemeClr>
          </a:solidFill>
          <a:ln w="12700">
            <a:solidFill>
              <a:srgbClr val="FF3228"/>
            </a:solidFill>
          </a:ln>
        </p:spPr>
        <p:txBody>
          <a:bodyPr/>
          <a:lstStyle/>
          <a:p>
            <a:endParaRPr lang="es-ES" dirty="0"/>
          </a:p>
        </p:txBody>
      </p:sp>
      <p:sp>
        <p:nvSpPr>
          <p:cNvPr id="19" name="Marcador de posición de imagen 7">
            <a:extLst>
              <a:ext uri="{FF2B5EF4-FFF2-40B4-BE49-F238E27FC236}">
                <a16:creationId xmlns:a16="http://schemas.microsoft.com/office/drawing/2014/main" id="{498F53C0-25B8-4416-BB17-5CFFE7E97B0C}"/>
              </a:ext>
            </a:extLst>
          </p:cNvPr>
          <p:cNvSpPr>
            <a:spLocks noGrp="1"/>
          </p:cNvSpPr>
          <p:nvPr>
            <p:ph type="pic" sz="quarter" idx="21"/>
          </p:nvPr>
        </p:nvSpPr>
        <p:spPr>
          <a:xfrm>
            <a:off x="5710238" y="1714500"/>
            <a:ext cx="2400300" cy="2400300"/>
          </a:xfrm>
          <a:solidFill>
            <a:schemeClr val="bg1">
              <a:lumMod val="95000"/>
            </a:schemeClr>
          </a:solidFill>
          <a:ln w="12700">
            <a:solidFill>
              <a:srgbClr val="FF3228"/>
            </a:solidFill>
          </a:ln>
        </p:spPr>
        <p:txBody>
          <a:bodyPr/>
          <a:lstStyle/>
          <a:p>
            <a:endParaRPr lang="es-ES" dirty="0"/>
          </a:p>
        </p:txBody>
      </p:sp>
      <p:sp>
        <p:nvSpPr>
          <p:cNvPr id="22" name="Marcador de posición de imagen 7">
            <a:extLst>
              <a:ext uri="{FF2B5EF4-FFF2-40B4-BE49-F238E27FC236}">
                <a16:creationId xmlns:a16="http://schemas.microsoft.com/office/drawing/2014/main" id="{E4299396-37C3-47E4-B635-8BE73AC26544}"/>
              </a:ext>
            </a:extLst>
          </p:cNvPr>
          <p:cNvSpPr>
            <a:spLocks noGrp="1"/>
          </p:cNvSpPr>
          <p:nvPr>
            <p:ph type="pic" sz="quarter" idx="22"/>
          </p:nvPr>
        </p:nvSpPr>
        <p:spPr>
          <a:xfrm>
            <a:off x="8110538" y="1714500"/>
            <a:ext cx="2400300" cy="2400300"/>
          </a:xfrm>
          <a:solidFill>
            <a:schemeClr val="bg1">
              <a:lumMod val="95000"/>
            </a:schemeClr>
          </a:solidFill>
          <a:ln w="12700">
            <a:solidFill>
              <a:srgbClr val="FF3228"/>
            </a:solidFill>
          </a:ln>
        </p:spPr>
        <p:txBody>
          <a:bodyPr/>
          <a:lstStyle/>
          <a:p>
            <a:endParaRPr lang="es-ES" dirty="0"/>
          </a:p>
        </p:txBody>
      </p:sp>
      <p:sp>
        <p:nvSpPr>
          <p:cNvPr id="24" name="Marcador de texto 17">
            <a:extLst>
              <a:ext uri="{FF2B5EF4-FFF2-40B4-BE49-F238E27FC236}">
                <a16:creationId xmlns:a16="http://schemas.microsoft.com/office/drawing/2014/main" id="{A24DE945-2CE3-4EC7-A127-55E426E25340}"/>
              </a:ext>
            </a:extLst>
          </p:cNvPr>
          <p:cNvSpPr>
            <a:spLocks noGrp="1"/>
          </p:cNvSpPr>
          <p:nvPr>
            <p:ph type="body" sz="quarter" idx="23" hasCustomPrompt="1"/>
          </p:nvPr>
        </p:nvSpPr>
        <p:spPr>
          <a:xfrm>
            <a:off x="3703460" y="4784969"/>
            <a:ext cx="7054849" cy="1344898"/>
          </a:xfrm>
        </p:spPr>
        <p:txBody>
          <a:bodyPr lIns="0">
            <a:noAutofit/>
          </a:bodyPr>
          <a:lstStyle>
            <a:lvl1pPr marL="0" indent="0">
              <a:lnSpc>
                <a:spcPts val="1700"/>
              </a:lnSpc>
              <a:spcBef>
                <a:spcPts val="900"/>
              </a:spcBef>
              <a:spcAft>
                <a:spcPts val="900"/>
              </a:spcAft>
              <a:buNone/>
              <a:defRPr sz="1440" b="0">
                <a:solidFill>
                  <a:schemeClr val="bg1"/>
                </a:solidFill>
              </a:defRPr>
            </a:lvl1pPr>
          </a:lstStyle>
          <a:p>
            <a:pPr lvl="0"/>
            <a:r>
              <a:rPr lang="es-ES" dirty="0"/>
              <a:t>Te </a:t>
            </a:r>
            <a:r>
              <a:rPr lang="es-ES" dirty="0" err="1"/>
              <a:t>cusdaep</a:t>
            </a:r>
            <a:r>
              <a:rPr lang="es-ES" dirty="0"/>
              <a:t> </a:t>
            </a:r>
            <a:r>
              <a:rPr lang="es-ES" dirty="0" err="1"/>
              <a:t>taquuam</a:t>
            </a:r>
            <a:r>
              <a:rPr lang="es-ES" dirty="0"/>
              <a:t>, </a:t>
            </a:r>
            <a:r>
              <a:rPr lang="es-ES" dirty="0" err="1"/>
              <a:t>taquam</a:t>
            </a:r>
            <a:r>
              <a:rPr lang="es-ES" dirty="0"/>
              <a:t>, </a:t>
            </a:r>
            <a:r>
              <a:rPr lang="es-ES" dirty="0" err="1"/>
              <a:t>ea</a:t>
            </a:r>
            <a:r>
              <a:rPr lang="es-ES" dirty="0"/>
              <a:t> </a:t>
            </a:r>
            <a:r>
              <a:rPr lang="es-ES" dirty="0" err="1"/>
              <a:t>dolorisPoribus</a:t>
            </a:r>
            <a:r>
              <a:rPr lang="es-ES" dirty="0"/>
              <a:t> </a:t>
            </a:r>
            <a:r>
              <a:rPr lang="es-ES" dirty="0" err="1"/>
              <a:t>reiciis</a:t>
            </a:r>
            <a:r>
              <a:rPr lang="es-ES" dirty="0"/>
              <a:t> </a:t>
            </a:r>
            <a:r>
              <a:rPr lang="es-ES" dirty="0" err="1"/>
              <a:t>conseque</a:t>
            </a:r>
            <a:r>
              <a:rPr lang="es-ES" dirty="0"/>
              <a:t> </a:t>
            </a:r>
            <a:r>
              <a:rPr lang="es-ES" dirty="0" err="1"/>
              <a:t>conempo</a:t>
            </a:r>
            <a:r>
              <a:rPr lang="es-ES" dirty="0"/>
              <a:t> </a:t>
            </a:r>
            <a:r>
              <a:rPr lang="es-ES" dirty="0" err="1"/>
              <a:t>ribusam</a:t>
            </a:r>
            <a:r>
              <a:rPr lang="es-ES" dirty="0"/>
              <a:t> </a:t>
            </a:r>
            <a:r>
              <a:rPr lang="es-ES" dirty="0" err="1"/>
              <a:t>enimincil</a:t>
            </a:r>
            <a:r>
              <a:rPr lang="es-ES" dirty="0"/>
              <a:t> </a:t>
            </a:r>
            <a:r>
              <a:rPr lang="es-ES" dirty="0" err="1"/>
              <a:t>molupta</a:t>
            </a:r>
            <a:r>
              <a:rPr lang="es-ES" dirty="0"/>
              <a:t> </a:t>
            </a:r>
            <a:r>
              <a:rPr lang="es-ES" dirty="0" err="1"/>
              <a:t>tiatesed</a:t>
            </a:r>
            <a:r>
              <a:rPr lang="es-ES" dirty="0"/>
              <a:t> qui </a:t>
            </a:r>
            <a:r>
              <a:rPr lang="es-ES" dirty="0" err="1"/>
              <a:t>sit</a:t>
            </a:r>
            <a:r>
              <a:rPr lang="es-ES" dirty="0"/>
              <a:t> </a:t>
            </a:r>
            <a:r>
              <a:rPr lang="es-ES" dirty="0" err="1"/>
              <a:t>aut</a:t>
            </a:r>
            <a:r>
              <a:rPr lang="es-ES" dirty="0"/>
              <a:t> </a:t>
            </a:r>
            <a:r>
              <a:rPr lang="es-ES" dirty="0" err="1"/>
              <a:t>harit</a:t>
            </a:r>
            <a:r>
              <a:rPr lang="es-ES" dirty="0"/>
              <a:t>, </a:t>
            </a:r>
            <a:r>
              <a:rPr lang="es-ES" dirty="0" err="1"/>
              <a:t>quoditat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 </a:t>
            </a:r>
            <a:r>
              <a:rPr lang="es-ES" dirty="0" err="1"/>
              <a:t>estemqu</a:t>
            </a:r>
            <a:r>
              <a:rPr lang="es-ES" dirty="0"/>
              <a:t> </a:t>
            </a:r>
            <a:r>
              <a:rPr lang="es-ES" dirty="0" err="1"/>
              <a:t>idundam</a:t>
            </a:r>
            <a:r>
              <a:rPr lang="es-ES" dirty="0"/>
              <a:t> qui </a:t>
            </a:r>
            <a:r>
              <a:rPr lang="es-ES" dirty="0" err="1"/>
              <a:t>alitiis</a:t>
            </a:r>
            <a:r>
              <a:rPr lang="es-ES" dirty="0"/>
              <a:t> sitia quo </a:t>
            </a:r>
            <a:r>
              <a:rPr lang="es-ES" dirty="0" err="1"/>
              <a:t>totationsedi</a:t>
            </a:r>
            <a:r>
              <a:rPr lang="es-ES" dirty="0"/>
              <a:t> </a:t>
            </a:r>
            <a:r>
              <a:rPr lang="es-ES" dirty="0" err="1"/>
              <a:t>dolorpor</a:t>
            </a:r>
            <a:r>
              <a:rPr lang="es-ES" dirty="0"/>
              <a:t> </a:t>
            </a:r>
            <a:r>
              <a:rPr lang="es-ES" dirty="0" err="1"/>
              <a:t>samus</a:t>
            </a:r>
            <a:r>
              <a:rPr lang="es-ES" dirty="0"/>
              <a:t> am, </a:t>
            </a:r>
            <a:r>
              <a:rPr lang="es-ES" dirty="0" err="1"/>
              <a:t>ullabore</a:t>
            </a:r>
            <a:r>
              <a:rPr lang="es-ES" dirty="0"/>
              <a:t> </a:t>
            </a:r>
            <a:r>
              <a:rPr lang="es-ES" dirty="0" err="1"/>
              <a:t>nihicipsusa</a:t>
            </a:r>
            <a:r>
              <a:rPr lang="es-ES" dirty="0"/>
              <a:t> </a:t>
            </a:r>
            <a:r>
              <a:rPr lang="es-ES" dirty="0" err="1"/>
              <a:t>conse</a:t>
            </a:r>
            <a:r>
              <a:rPr lang="es-ES" dirty="0"/>
              <a:t> </a:t>
            </a:r>
            <a:r>
              <a:rPr lang="es-ES" dirty="0" err="1"/>
              <a:t>conet</a:t>
            </a:r>
            <a:r>
              <a:rPr lang="es-ES" dirty="0"/>
              <a:t> </a:t>
            </a:r>
            <a:r>
              <a:rPr lang="es-ES" dirty="0" err="1"/>
              <a:t>quuntin</a:t>
            </a:r>
            <a:r>
              <a:rPr lang="es-ES" dirty="0"/>
              <a:t> </a:t>
            </a:r>
            <a:r>
              <a:rPr lang="es-ES" dirty="0" err="1"/>
              <a:t>ullabor</a:t>
            </a:r>
            <a:r>
              <a:rPr lang="es-ES" dirty="0"/>
              <a:t> </a:t>
            </a:r>
            <a:r>
              <a:rPr lang="es-ES" dirty="0" err="1"/>
              <a:t>ionsequos</a:t>
            </a:r>
            <a:r>
              <a:rPr lang="es-ES" dirty="0"/>
              <a:t> es </a:t>
            </a:r>
            <a:r>
              <a:rPr lang="es-ES" dirty="0" err="1"/>
              <a:t>aut</a:t>
            </a:r>
            <a:r>
              <a:rPr lang="es-ES" dirty="0"/>
              <a:t> </a:t>
            </a:r>
            <a:r>
              <a:rPr lang="es-ES" dirty="0" err="1"/>
              <a:t>moloreptur</a:t>
            </a:r>
            <a:r>
              <a:rPr lang="es-ES" dirty="0"/>
              <a:t> </a:t>
            </a:r>
            <a:r>
              <a:rPr lang="es-ES" dirty="0" err="1"/>
              <a:t>molorep</a:t>
            </a:r>
            <a:r>
              <a:rPr lang="es-ES" dirty="0"/>
              <a:t> </a:t>
            </a:r>
            <a:r>
              <a:rPr lang="es-ES" dirty="0" err="1"/>
              <a:t>erspica</a:t>
            </a:r>
            <a:r>
              <a:rPr lang="es-ES" dirty="0"/>
              <a:t> </a:t>
            </a:r>
            <a:r>
              <a:rPr lang="es-ES" dirty="0" err="1"/>
              <a:t>tiossin</a:t>
            </a:r>
            <a:r>
              <a:rPr lang="es-ES" dirty="0"/>
              <a:t> </a:t>
            </a:r>
            <a:r>
              <a:rPr lang="es-ES" dirty="0" err="1"/>
              <a:t>vendae</a:t>
            </a:r>
            <a:r>
              <a:rPr lang="es-ES" dirty="0"/>
              <a:t> dolor as dolo </a:t>
            </a:r>
            <a:r>
              <a:rPr lang="es-ES" dirty="0" err="1"/>
              <a:t>consendit</a:t>
            </a:r>
            <a:r>
              <a:rPr lang="es-ES" dirty="0"/>
              <a:t>.		</a:t>
            </a:r>
          </a:p>
        </p:txBody>
      </p:sp>
      <p:sp>
        <p:nvSpPr>
          <p:cNvPr id="25" name="Marcador de texto 8">
            <a:extLst>
              <a:ext uri="{FF2B5EF4-FFF2-40B4-BE49-F238E27FC236}">
                <a16:creationId xmlns:a16="http://schemas.microsoft.com/office/drawing/2014/main" id="{3D775503-C7C8-4604-9DD9-74B7D04AFCCC}"/>
              </a:ext>
            </a:extLst>
          </p:cNvPr>
          <p:cNvSpPr>
            <a:spLocks noGrp="1"/>
          </p:cNvSpPr>
          <p:nvPr>
            <p:ph type="body" sz="quarter" idx="19" hasCustomPrompt="1"/>
          </p:nvPr>
        </p:nvSpPr>
        <p:spPr>
          <a:xfrm>
            <a:off x="3714751" y="6199674"/>
            <a:ext cx="2155472" cy="776860"/>
          </a:xfrm>
        </p:spPr>
        <p:txBody>
          <a:bodyPr lIns="0">
            <a:normAutofit/>
          </a:bodyPr>
          <a:lstStyle>
            <a:lvl1pPr marL="273050" indent="-187325">
              <a:lnSpc>
                <a:spcPts val="1700"/>
              </a:lnSpc>
              <a:spcBef>
                <a:spcPts val="0"/>
              </a:spcBef>
              <a:buClr>
                <a:schemeClr val="bg1"/>
              </a:buClr>
              <a:buSzPct val="120000"/>
              <a:defRPr sz="1440">
                <a:solidFill>
                  <a:schemeClr val="bg1"/>
                </a:solidFill>
              </a:defRPr>
            </a:lvl1pPr>
          </a:lstStyle>
          <a:p>
            <a:pPr lvl="0"/>
            <a:r>
              <a:rPr lang="es-ES" dirty="0" err="1"/>
              <a:t>Lorem</a:t>
            </a:r>
            <a:r>
              <a:rPr lang="es-ES" dirty="0"/>
              <a:t> </a:t>
            </a:r>
            <a:r>
              <a:rPr lang="es-ES" dirty="0" err="1"/>
              <a:t>Ipsum</a:t>
            </a:r>
            <a:r>
              <a:rPr lang="es-ES" dirty="0"/>
              <a:t> dolor</a:t>
            </a:r>
          </a:p>
          <a:p>
            <a:pPr lvl="0"/>
            <a:r>
              <a:rPr lang="es-ES" dirty="0" err="1"/>
              <a:t>Lorem</a:t>
            </a:r>
            <a:r>
              <a:rPr lang="es-ES" dirty="0"/>
              <a:t> </a:t>
            </a:r>
            <a:r>
              <a:rPr lang="es-ES" dirty="0" err="1"/>
              <a:t>Ipsum</a:t>
            </a:r>
            <a:r>
              <a:rPr lang="es-ES" dirty="0"/>
              <a:t> dolor</a:t>
            </a:r>
          </a:p>
          <a:p>
            <a:pPr lvl="0"/>
            <a:endParaRPr lang="es-ES" dirty="0"/>
          </a:p>
        </p:txBody>
      </p:sp>
      <p:sp>
        <p:nvSpPr>
          <p:cNvPr id="26" name="Marcador de texto 8">
            <a:extLst>
              <a:ext uri="{FF2B5EF4-FFF2-40B4-BE49-F238E27FC236}">
                <a16:creationId xmlns:a16="http://schemas.microsoft.com/office/drawing/2014/main" id="{FEF82472-BA77-4424-9633-6F836819F35A}"/>
              </a:ext>
            </a:extLst>
          </p:cNvPr>
          <p:cNvSpPr>
            <a:spLocks noGrp="1"/>
          </p:cNvSpPr>
          <p:nvPr>
            <p:ph type="body" sz="quarter" idx="24" hasCustomPrompt="1"/>
          </p:nvPr>
        </p:nvSpPr>
        <p:spPr>
          <a:xfrm>
            <a:off x="5922753" y="6199674"/>
            <a:ext cx="2155472" cy="776860"/>
          </a:xfrm>
        </p:spPr>
        <p:txBody>
          <a:bodyPr lIns="0">
            <a:normAutofit/>
          </a:bodyPr>
          <a:lstStyle>
            <a:lvl1pPr marL="273050" indent="-187325">
              <a:lnSpc>
                <a:spcPts val="1700"/>
              </a:lnSpc>
              <a:spcBef>
                <a:spcPts val="0"/>
              </a:spcBef>
              <a:buClr>
                <a:schemeClr val="bg1"/>
              </a:buClr>
              <a:buSzPct val="120000"/>
              <a:defRPr sz="1440">
                <a:solidFill>
                  <a:schemeClr val="bg1"/>
                </a:solidFill>
              </a:defRPr>
            </a:lvl1pPr>
          </a:lstStyle>
          <a:p>
            <a:pPr lvl="0"/>
            <a:r>
              <a:rPr lang="es-ES" dirty="0" err="1"/>
              <a:t>Lorem</a:t>
            </a:r>
            <a:r>
              <a:rPr lang="es-ES" dirty="0"/>
              <a:t> </a:t>
            </a:r>
            <a:r>
              <a:rPr lang="es-ES" dirty="0" err="1"/>
              <a:t>Ipsum</a:t>
            </a:r>
            <a:r>
              <a:rPr lang="es-ES" dirty="0"/>
              <a:t> dolor</a:t>
            </a:r>
          </a:p>
          <a:p>
            <a:pPr lvl="0"/>
            <a:r>
              <a:rPr lang="es-ES" dirty="0" err="1"/>
              <a:t>Lorem</a:t>
            </a:r>
            <a:r>
              <a:rPr lang="es-ES" dirty="0"/>
              <a:t> </a:t>
            </a:r>
            <a:r>
              <a:rPr lang="es-ES" dirty="0" err="1"/>
              <a:t>Ipsum</a:t>
            </a:r>
            <a:r>
              <a:rPr lang="es-ES" dirty="0"/>
              <a:t> dolor</a:t>
            </a:r>
          </a:p>
          <a:p>
            <a:pPr lvl="0"/>
            <a:endParaRPr lang="es-ES" dirty="0"/>
          </a:p>
        </p:txBody>
      </p:sp>
      <p:sp>
        <p:nvSpPr>
          <p:cNvPr id="31" name="Marcador de texto 8">
            <a:extLst>
              <a:ext uri="{FF2B5EF4-FFF2-40B4-BE49-F238E27FC236}">
                <a16:creationId xmlns:a16="http://schemas.microsoft.com/office/drawing/2014/main" id="{2C25FDCB-8A18-4353-AD68-DE9C42E85306}"/>
              </a:ext>
            </a:extLst>
          </p:cNvPr>
          <p:cNvSpPr>
            <a:spLocks noGrp="1"/>
          </p:cNvSpPr>
          <p:nvPr>
            <p:ph type="body" sz="quarter" idx="25" hasCustomPrompt="1"/>
          </p:nvPr>
        </p:nvSpPr>
        <p:spPr>
          <a:xfrm>
            <a:off x="8130755" y="6199674"/>
            <a:ext cx="2155472" cy="776860"/>
          </a:xfrm>
        </p:spPr>
        <p:txBody>
          <a:bodyPr lIns="0">
            <a:normAutofit/>
          </a:bodyPr>
          <a:lstStyle>
            <a:lvl1pPr marL="273050" indent="-187325">
              <a:lnSpc>
                <a:spcPts val="1700"/>
              </a:lnSpc>
              <a:spcBef>
                <a:spcPts val="0"/>
              </a:spcBef>
              <a:buClr>
                <a:schemeClr val="bg1"/>
              </a:buClr>
              <a:buSzPct val="120000"/>
              <a:defRPr sz="1440">
                <a:solidFill>
                  <a:schemeClr val="bg1"/>
                </a:solidFill>
              </a:defRPr>
            </a:lvl1pPr>
          </a:lstStyle>
          <a:p>
            <a:pPr lvl="0"/>
            <a:r>
              <a:rPr lang="es-ES" dirty="0" err="1"/>
              <a:t>Lorem</a:t>
            </a:r>
            <a:r>
              <a:rPr lang="es-ES" dirty="0"/>
              <a:t> </a:t>
            </a:r>
            <a:r>
              <a:rPr lang="es-ES" dirty="0" err="1"/>
              <a:t>Ipsum</a:t>
            </a:r>
            <a:r>
              <a:rPr lang="es-ES" dirty="0"/>
              <a:t> dolor</a:t>
            </a:r>
          </a:p>
          <a:p>
            <a:pPr lvl="0"/>
            <a:r>
              <a:rPr lang="es-ES" dirty="0" err="1"/>
              <a:t>Lorem</a:t>
            </a:r>
            <a:r>
              <a:rPr lang="es-ES" dirty="0"/>
              <a:t> </a:t>
            </a:r>
            <a:r>
              <a:rPr lang="es-ES" dirty="0" err="1"/>
              <a:t>Ipsum</a:t>
            </a:r>
            <a:r>
              <a:rPr lang="es-ES" dirty="0"/>
              <a:t> dolor</a:t>
            </a:r>
          </a:p>
          <a:p>
            <a:pPr lvl="0"/>
            <a:endParaRPr lang="es-ES" dirty="0"/>
          </a:p>
        </p:txBody>
      </p:sp>
      <p:sp>
        <p:nvSpPr>
          <p:cNvPr id="32" name="CuadroTexto 31">
            <a:extLst>
              <a:ext uri="{FF2B5EF4-FFF2-40B4-BE49-F238E27FC236}">
                <a16:creationId xmlns:a16="http://schemas.microsoft.com/office/drawing/2014/main" id="{9F4B4B96-4DE9-41D6-8451-E609EA42CEB1}"/>
              </a:ext>
            </a:extLst>
          </p:cNvPr>
          <p:cNvSpPr txBox="1"/>
          <p:nvPr userDrawn="1"/>
        </p:nvSpPr>
        <p:spPr>
          <a:xfrm>
            <a:off x="432928" y="7772943"/>
            <a:ext cx="4043094" cy="24006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960" dirty="0">
                <a:solidFill>
                  <a:srgbClr val="333333"/>
                </a:solidFill>
                <a:latin typeface="Century Gothic" panose="020B0502020202020204" pitchFamily="34" charset="0"/>
              </a:rPr>
              <a:t>© Copyright Universidad Europea. Todos los derechos reservados</a:t>
            </a:r>
            <a:endParaRPr lang="es-ES" dirty="0"/>
          </a:p>
        </p:txBody>
      </p:sp>
      <p:sp>
        <p:nvSpPr>
          <p:cNvPr id="34" name="Rectángulo 33">
            <a:extLst>
              <a:ext uri="{FF2B5EF4-FFF2-40B4-BE49-F238E27FC236}">
                <a16:creationId xmlns:a16="http://schemas.microsoft.com/office/drawing/2014/main" id="{477BE39B-2C02-47CD-9D3F-4E61D751F409}"/>
              </a:ext>
            </a:extLst>
          </p:cNvPr>
          <p:cNvSpPr/>
          <p:nvPr userDrawn="1"/>
        </p:nvSpPr>
        <p:spPr>
          <a:xfrm>
            <a:off x="13723938" y="7570604"/>
            <a:ext cx="384969" cy="384969"/>
          </a:xfrm>
          <a:prstGeom prst="rect">
            <a:avLst/>
          </a:prstGeom>
          <a:solidFill>
            <a:srgbClr val="FF32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Marcador de posición de imagen 7">
            <a:extLst>
              <a:ext uri="{FF2B5EF4-FFF2-40B4-BE49-F238E27FC236}">
                <a16:creationId xmlns:a16="http://schemas.microsoft.com/office/drawing/2014/main" id="{8AC1F603-16D4-4B7E-9BC4-BCCDDDAB5BC9}"/>
              </a:ext>
            </a:extLst>
          </p:cNvPr>
          <p:cNvSpPr>
            <a:spLocks noGrp="1"/>
          </p:cNvSpPr>
          <p:nvPr>
            <p:ph type="pic" sz="quarter" idx="26"/>
          </p:nvPr>
        </p:nvSpPr>
        <p:spPr>
          <a:xfrm>
            <a:off x="10510838" y="1714500"/>
            <a:ext cx="2400300" cy="2400300"/>
          </a:xfrm>
          <a:solidFill>
            <a:schemeClr val="bg1">
              <a:lumMod val="95000"/>
            </a:schemeClr>
          </a:solidFill>
          <a:ln w="12700">
            <a:solidFill>
              <a:srgbClr val="FF3228"/>
            </a:solidFill>
          </a:ln>
        </p:spPr>
        <p:txBody>
          <a:bodyPr/>
          <a:lstStyle/>
          <a:p>
            <a:endParaRPr lang="es-ES" dirty="0"/>
          </a:p>
        </p:txBody>
      </p:sp>
      <p:sp>
        <p:nvSpPr>
          <p:cNvPr id="20" name="Marcador de posición de imagen 7">
            <a:extLst>
              <a:ext uri="{FF2B5EF4-FFF2-40B4-BE49-F238E27FC236}">
                <a16:creationId xmlns:a16="http://schemas.microsoft.com/office/drawing/2014/main" id="{67D034BC-BB8D-49E7-947F-922C5A5DACEE}"/>
              </a:ext>
            </a:extLst>
          </p:cNvPr>
          <p:cNvSpPr>
            <a:spLocks noGrp="1"/>
          </p:cNvSpPr>
          <p:nvPr>
            <p:ph type="pic" sz="quarter" idx="27"/>
          </p:nvPr>
        </p:nvSpPr>
        <p:spPr>
          <a:xfrm>
            <a:off x="906463" y="4114800"/>
            <a:ext cx="2400300" cy="2400300"/>
          </a:xfrm>
          <a:solidFill>
            <a:schemeClr val="bg1">
              <a:lumMod val="95000"/>
            </a:schemeClr>
          </a:solidFill>
          <a:ln w="12700">
            <a:solidFill>
              <a:srgbClr val="FF3228"/>
            </a:solidFill>
          </a:ln>
        </p:spPr>
        <p:txBody>
          <a:bodyPr/>
          <a:lstStyle/>
          <a:p>
            <a:endParaRPr lang="es-ES" dirty="0"/>
          </a:p>
        </p:txBody>
      </p:sp>
      <p:pic>
        <p:nvPicPr>
          <p:cNvPr id="23" name="Gráfico 22">
            <a:extLst>
              <a:ext uri="{FF2B5EF4-FFF2-40B4-BE49-F238E27FC236}">
                <a16:creationId xmlns:a16="http://schemas.microsoft.com/office/drawing/2014/main" id="{C809E736-77B4-449E-910C-BC628E508A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24442" y="332974"/>
            <a:ext cx="1400054" cy="385200"/>
          </a:xfrm>
          <a:prstGeom prst="rect">
            <a:avLst/>
          </a:prstGeom>
        </p:spPr>
      </p:pic>
    </p:spTree>
    <p:extLst>
      <p:ext uri="{BB962C8B-B14F-4D97-AF65-F5344CB8AC3E}">
        <p14:creationId xmlns:p14="http://schemas.microsoft.com/office/powerpoint/2010/main" val="4914002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o + Imagen 07">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C736E012-FDE3-42BC-B1F9-A1FC3B60AE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4630399" cy="8229600"/>
          </a:xfrm>
          <a:prstGeom prst="rect">
            <a:avLst/>
          </a:prstGeom>
        </p:spPr>
      </p:pic>
      <p:sp>
        <p:nvSpPr>
          <p:cNvPr id="3" name="Marcador de número de diapositiva 2">
            <a:extLst>
              <a:ext uri="{FF2B5EF4-FFF2-40B4-BE49-F238E27FC236}">
                <a16:creationId xmlns:a16="http://schemas.microsoft.com/office/drawing/2014/main" id="{42F2A480-3D7B-4147-AD69-DDD775FA9708}"/>
              </a:ext>
            </a:extLst>
          </p:cNvPr>
          <p:cNvSpPr>
            <a:spLocks noGrp="1"/>
          </p:cNvSpPr>
          <p:nvPr>
            <p:ph type="sldNum" sz="quarter" idx="10"/>
          </p:nvPr>
        </p:nvSpPr>
        <p:spPr/>
        <p:txBody>
          <a:bodyPr/>
          <a:lstStyle/>
          <a:p>
            <a:fld id="{B005B2D1-880E-4846-A216-7D6770BA1332}" type="slidenum">
              <a:rPr lang="es-ES" smtClean="0"/>
              <a:pPr/>
              <a:t>‹Nº›</a:t>
            </a:fld>
            <a:endParaRPr lang="es-ES" dirty="0"/>
          </a:p>
        </p:txBody>
      </p:sp>
      <p:sp>
        <p:nvSpPr>
          <p:cNvPr id="13" name="Marcador de posición de imagen 7">
            <a:extLst>
              <a:ext uri="{FF2B5EF4-FFF2-40B4-BE49-F238E27FC236}">
                <a16:creationId xmlns:a16="http://schemas.microsoft.com/office/drawing/2014/main" id="{EBC33655-F9A5-4750-B5DC-FF30B140D5E2}"/>
              </a:ext>
            </a:extLst>
          </p:cNvPr>
          <p:cNvSpPr>
            <a:spLocks noGrp="1"/>
          </p:cNvSpPr>
          <p:nvPr>
            <p:ph type="pic" sz="quarter" idx="17"/>
          </p:nvPr>
        </p:nvSpPr>
        <p:spPr>
          <a:xfrm>
            <a:off x="1716087" y="1714500"/>
            <a:ext cx="2400300" cy="2400300"/>
          </a:xfrm>
          <a:solidFill>
            <a:schemeClr val="bg1">
              <a:lumMod val="95000"/>
            </a:schemeClr>
          </a:solidFill>
          <a:ln w="12700">
            <a:solidFill>
              <a:srgbClr val="FF3228"/>
            </a:solidFill>
          </a:ln>
        </p:spPr>
        <p:txBody>
          <a:bodyPr/>
          <a:lstStyle/>
          <a:p>
            <a:endParaRPr lang="es-ES" dirty="0"/>
          </a:p>
        </p:txBody>
      </p:sp>
      <p:sp>
        <p:nvSpPr>
          <p:cNvPr id="17" name="Marcador de texto 17">
            <a:extLst>
              <a:ext uri="{FF2B5EF4-FFF2-40B4-BE49-F238E27FC236}">
                <a16:creationId xmlns:a16="http://schemas.microsoft.com/office/drawing/2014/main" id="{84C5C295-7660-4294-86D6-F055C7864050}"/>
              </a:ext>
            </a:extLst>
          </p:cNvPr>
          <p:cNvSpPr>
            <a:spLocks noGrp="1"/>
          </p:cNvSpPr>
          <p:nvPr>
            <p:ph type="body" sz="quarter" idx="14" hasCustomPrompt="1"/>
          </p:nvPr>
        </p:nvSpPr>
        <p:spPr>
          <a:xfrm>
            <a:off x="3587607" y="4298452"/>
            <a:ext cx="7170703" cy="554251"/>
          </a:xfrm>
        </p:spPr>
        <p:txBody>
          <a:bodyPr>
            <a:normAutofit/>
          </a:bodyPr>
          <a:lstStyle>
            <a:lvl1pPr marL="0" indent="0">
              <a:lnSpc>
                <a:spcPct val="90000"/>
              </a:lnSpc>
              <a:buNone/>
              <a:defRPr lang="es-ES" sz="2890" b="1" kern="1200" dirty="0">
                <a:solidFill>
                  <a:schemeClr val="bg1"/>
                </a:solidFill>
                <a:latin typeface="Century Gothic" panose="020B0502020202020204" pitchFamily="34" charset="0"/>
                <a:ea typeface="+mj-ea"/>
                <a:cs typeface="+mj-cs"/>
              </a:defRPr>
            </a:lvl1pPr>
          </a:lstStyle>
          <a:p>
            <a:r>
              <a:rPr lang="es-ES" dirty="0" err="1">
                <a:solidFill>
                  <a:schemeClr val="bg1"/>
                </a:solidFill>
              </a:rPr>
              <a:t>Lorem</a:t>
            </a:r>
            <a:r>
              <a:rPr lang="es-ES" dirty="0">
                <a:solidFill>
                  <a:schemeClr val="bg1"/>
                </a:solidFill>
              </a:rPr>
              <a:t> </a:t>
            </a:r>
            <a:r>
              <a:rPr lang="es-ES" dirty="0" err="1">
                <a:solidFill>
                  <a:schemeClr val="bg1"/>
                </a:solidFill>
              </a:rPr>
              <a:t>ipsum</a:t>
            </a:r>
            <a:r>
              <a:rPr lang="es-ES" dirty="0">
                <a:solidFill>
                  <a:schemeClr val="bg1"/>
                </a:solidFill>
              </a:rPr>
              <a:t>, </a:t>
            </a:r>
            <a:r>
              <a:rPr lang="es-ES" dirty="0" err="1">
                <a:solidFill>
                  <a:schemeClr val="bg1"/>
                </a:solidFill>
              </a:rPr>
              <a:t>lmus</a:t>
            </a:r>
            <a:r>
              <a:rPr lang="es-ES" dirty="0">
                <a:solidFill>
                  <a:schemeClr val="bg1"/>
                </a:solidFill>
              </a:rPr>
              <a:t> </a:t>
            </a:r>
            <a:r>
              <a:rPr lang="es-ES" dirty="0" err="1">
                <a:solidFill>
                  <a:schemeClr val="bg1"/>
                </a:solidFill>
              </a:rPr>
              <a:t>deru</a:t>
            </a:r>
            <a:r>
              <a:rPr lang="es-ES" dirty="0">
                <a:solidFill>
                  <a:schemeClr val="bg1"/>
                </a:solidFill>
              </a:rPr>
              <a:t> </a:t>
            </a:r>
            <a:r>
              <a:rPr lang="es-ES" dirty="0" err="1">
                <a:solidFill>
                  <a:schemeClr val="bg1"/>
                </a:solidFill>
              </a:rPr>
              <a:t>llam</a:t>
            </a:r>
            <a:r>
              <a:rPr lang="es-ES" dirty="0">
                <a:solidFill>
                  <a:schemeClr val="bg1"/>
                </a:solidFill>
              </a:rPr>
              <a:t> </a:t>
            </a:r>
            <a:r>
              <a:rPr lang="es-ES" dirty="0" err="1">
                <a:solidFill>
                  <a:schemeClr val="bg1"/>
                </a:solidFill>
              </a:rPr>
              <a:t>deru</a:t>
            </a:r>
            <a:r>
              <a:rPr lang="es-ES" dirty="0">
                <a:solidFill>
                  <a:schemeClr val="bg1"/>
                </a:solidFill>
              </a:rPr>
              <a:t> </a:t>
            </a:r>
            <a:r>
              <a:rPr lang="es-ES" dirty="0" err="1">
                <a:solidFill>
                  <a:schemeClr val="bg1"/>
                </a:solidFill>
              </a:rPr>
              <a:t>llam</a:t>
            </a:r>
            <a:endParaRPr lang="es-ES" dirty="0">
              <a:solidFill>
                <a:schemeClr val="bg1"/>
              </a:solidFill>
            </a:endParaRPr>
          </a:p>
        </p:txBody>
      </p:sp>
      <p:sp>
        <p:nvSpPr>
          <p:cNvPr id="18" name="Marcador de posición de imagen 7">
            <a:extLst>
              <a:ext uri="{FF2B5EF4-FFF2-40B4-BE49-F238E27FC236}">
                <a16:creationId xmlns:a16="http://schemas.microsoft.com/office/drawing/2014/main" id="{98F82C54-E041-4961-B68A-84A13C1FB2D8}"/>
              </a:ext>
            </a:extLst>
          </p:cNvPr>
          <p:cNvSpPr>
            <a:spLocks noGrp="1"/>
          </p:cNvSpPr>
          <p:nvPr>
            <p:ph type="pic" sz="quarter" idx="20"/>
          </p:nvPr>
        </p:nvSpPr>
        <p:spPr>
          <a:xfrm>
            <a:off x="4119562" y="1714500"/>
            <a:ext cx="2400300" cy="2400300"/>
          </a:xfrm>
          <a:solidFill>
            <a:schemeClr val="bg1">
              <a:lumMod val="95000"/>
            </a:schemeClr>
          </a:solidFill>
          <a:ln w="12700">
            <a:solidFill>
              <a:srgbClr val="FF3228"/>
            </a:solidFill>
          </a:ln>
        </p:spPr>
        <p:txBody>
          <a:bodyPr/>
          <a:lstStyle/>
          <a:p>
            <a:endParaRPr lang="es-ES" dirty="0"/>
          </a:p>
        </p:txBody>
      </p:sp>
      <p:sp>
        <p:nvSpPr>
          <p:cNvPr id="19" name="Marcador de posición de imagen 7">
            <a:extLst>
              <a:ext uri="{FF2B5EF4-FFF2-40B4-BE49-F238E27FC236}">
                <a16:creationId xmlns:a16="http://schemas.microsoft.com/office/drawing/2014/main" id="{498F53C0-25B8-4416-BB17-5CFFE7E97B0C}"/>
              </a:ext>
            </a:extLst>
          </p:cNvPr>
          <p:cNvSpPr>
            <a:spLocks noGrp="1"/>
          </p:cNvSpPr>
          <p:nvPr>
            <p:ph type="pic" sz="quarter" idx="21"/>
          </p:nvPr>
        </p:nvSpPr>
        <p:spPr>
          <a:xfrm>
            <a:off x="6519862" y="1714500"/>
            <a:ext cx="2400300" cy="2400300"/>
          </a:xfrm>
          <a:solidFill>
            <a:schemeClr val="bg1">
              <a:lumMod val="95000"/>
            </a:schemeClr>
          </a:solidFill>
          <a:ln w="12700">
            <a:solidFill>
              <a:srgbClr val="FF3228"/>
            </a:solidFill>
          </a:ln>
        </p:spPr>
        <p:txBody>
          <a:bodyPr/>
          <a:lstStyle/>
          <a:p>
            <a:endParaRPr lang="es-ES" dirty="0"/>
          </a:p>
        </p:txBody>
      </p:sp>
      <p:sp>
        <p:nvSpPr>
          <p:cNvPr id="22" name="Marcador de posición de imagen 7">
            <a:extLst>
              <a:ext uri="{FF2B5EF4-FFF2-40B4-BE49-F238E27FC236}">
                <a16:creationId xmlns:a16="http://schemas.microsoft.com/office/drawing/2014/main" id="{E4299396-37C3-47E4-B635-8BE73AC26544}"/>
              </a:ext>
            </a:extLst>
          </p:cNvPr>
          <p:cNvSpPr>
            <a:spLocks noGrp="1"/>
          </p:cNvSpPr>
          <p:nvPr>
            <p:ph type="pic" sz="quarter" idx="22"/>
          </p:nvPr>
        </p:nvSpPr>
        <p:spPr>
          <a:xfrm>
            <a:off x="8920162" y="1714500"/>
            <a:ext cx="2400300" cy="2400300"/>
          </a:xfrm>
          <a:solidFill>
            <a:schemeClr val="bg1">
              <a:lumMod val="95000"/>
            </a:schemeClr>
          </a:solidFill>
          <a:ln w="12700">
            <a:solidFill>
              <a:srgbClr val="FF3228"/>
            </a:solidFill>
          </a:ln>
        </p:spPr>
        <p:txBody>
          <a:bodyPr/>
          <a:lstStyle/>
          <a:p>
            <a:endParaRPr lang="es-ES" dirty="0"/>
          </a:p>
        </p:txBody>
      </p:sp>
      <p:sp>
        <p:nvSpPr>
          <p:cNvPr id="24" name="Marcador de texto 17">
            <a:extLst>
              <a:ext uri="{FF2B5EF4-FFF2-40B4-BE49-F238E27FC236}">
                <a16:creationId xmlns:a16="http://schemas.microsoft.com/office/drawing/2014/main" id="{A24DE945-2CE3-4EC7-A127-55E426E25340}"/>
              </a:ext>
            </a:extLst>
          </p:cNvPr>
          <p:cNvSpPr>
            <a:spLocks noGrp="1"/>
          </p:cNvSpPr>
          <p:nvPr>
            <p:ph type="body" sz="quarter" idx="23" hasCustomPrompt="1"/>
          </p:nvPr>
        </p:nvSpPr>
        <p:spPr>
          <a:xfrm>
            <a:off x="3703460" y="4784969"/>
            <a:ext cx="7054849" cy="1344898"/>
          </a:xfrm>
        </p:spPr>
        <p:txBody>
          <a:bodyPr lIns="0">
            <a:noAutofit/>
          </a:bodyPr>
          <a:lstStyle>
            <a:lvl1pPr marL="0" indent="0">
              <a:lnSpc>
                <a:spcPts val="1700"/>
              </a:lnSpc>
              <a:spcBef>
                <a:spcPts val="900"/>
              </a:spcBef>
              <a:spcAft>
                <a:spcPts val="900"/>
              </a:spcAft>
              <a:buNone/>
              <a:defRPr sz="1440" b="0">
                <a:solidFill>
                  <a:schemeClr val="bg1"/>
                </a:solidFill>
              </a:defRPr>
            </a:lvl1pPr>
          </a:lstStyle>
          <a:p>
            <a:pPr lvl="0"/>
            <a:r>
              <a:rPr lang="es-ES" dirty="0"/>
              <a:t>Te </a:t>
            </a:r>
            <a:r>
              <a:rPr lang="es-ES" dirty="0" err="1"/>
              <a:t>cusdaep</a:t>
            </a:r>
            <a:r>
              <a:rPr lang="es-ES" dirty="0"/>
              <a:t> </a:t>
            </a:r>
            <a:r>
              <a:rPr lang="es-ES" dirty="0" err="1"/>
              <a:t>taquuam</a:t>
            </a:r>
            <a:r>
              <a:rPr lang="es-ES" dirty="0"/>
              <a:t>, </a:t>
            </a:r>
            <a:r>
              <a:rPr lang="es-ES" dirty="0" err="1"/>
              <a:t>taquam</a:t>
            </a:r>
            <a:r>
              <a:rPr lang="es-ES" dirty="0"/>
              <a:t>, </a:t>
            </a:r>
            <a:r>
              <a:rPr lang="es-ES" dirty="0" err="1"/>
              <a:t>ea</a:t>
            </a:r>
            <a:r>
              <a:rPr lang="es-ES" dirty="0"/>
              <a:t> </a:t>
            </a:r>
            <a:r>
              <a:rPr lang="es-ES" dirty="0" err="1"/>
              <a:t>dolorisPoribus</a:t>
            </a:r>
            <a:r>
              <a:rPr lang="es-ES" dirty="0"/>
              <a:t> </a:t>
            </a:r>
            <a:r>
              <a:rPr lang="es-ES" dirty="0" err="1"/>
              <a:t>reiciis</a:t>
            </a:r>
            <a:r>
              <a:rPr lang="es-ES" dirty="0"/>
              <a:t> </a:t>
            </a:r>
            <a:r>
              <a:rPr lang="es-ES" dirty="0" err="1"/>
              <a:t>conseque</a:t>
            </a:r>
            <a:r>
              <a:rPr lang="es-ES" dirty="0"/>
              <a:t> </a:t>
            </a:r>
            <a:r>
              <a:rPr lang="es-ES" dirty="0" err="1"/>
              <a:t>conempo</a:t>
            </a:r>
            <a:r>
              <a:rPr lang="es-ES" dirty="0"/>
              <a:t> </a:t>
            </a:r>
            <a:r>
              <a:rPr lang="es-ES" dirty="0" err="1"/>
              <a:t>ribusam</a:t>
            </a:r>
            <a:r>
              <a:rPr lang="es-ES" dirty="0"/>
              <a:t> </a:t>
            </a:r>
            <a:r>
              <a:rPr lang="es-ES" dirty="0" err="1"/>
              <a:t>enimincil</a:t>
            </a:r>
            <a:r>
              <a:rPr lang="es-ES" dirty="0"/>
              <a:t> </a:t>
            </a:r>
            <a:r>
              <a:rPr lang="es-ES" dirty="0" err="1"/>
              <a:t>molupta</a:t>
            </a:r>
            <a:r>
              <a:rPr lang="es-ES" dirty="0"/>
              <a:t> </a:t>
            </a:r>
            <a:r>
              <a:rPr lang="es-ES" dirty="0" err="1"/>
              <a:t>tiatesed</a:t>
            </a:r>
            <a:r>
              <a:rPr lang="es-ES" dirty="0"/>
              <a:t> qui </a:t>
            </a:r>
            <a:r>
              <a:rPr lang="es-ES" dirty="0" err="1"/>
              <a:t>sit</a:t>
            </a:r>
            <a:r>
              <a:rPr lang="es-ES" dirty="0"/>
              <a:t> </a:t>
            </a:r>
            <a:r>
              <a:rPr lang="es-ES" dirty="0" err="1"/>
              <a:t>aut</a:t>
            </a:r>
            <a:r>
              <a:rPr lang="es-ES" dirty="0"/>
              <a:t> </a:t>
            </a:r>
            <a:r>
              <a:rPr lang="es-ES" dirty="0" err="1"/>
              <a:t>harit</a:t>
            </a:r>
            <a:r>
              <a:rPr lang="es-ES" dirty="0"/>
              <a:t>, </a:t>
            </a:r>
            <a:r>
              <a:rPr lang="es-ES" dirty="0" err="1"/>
              <a:t>quoditat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 </a:t>
            </a:r>
            <a:r>
              <a:rPr lang="es-ES" dirty="0" err="1"/>
              <a:t>estemqu</a:t>
            </a:r>
            <a:r>
              <a:rPr lang="es-ES" dirty="0"/>
              <a:t> </a:t>
            </a:r>
            <a:r>
              <a:rPr lang="es-ES" dirty="0" err="1"/>
              <a:t>idundam</a:t>
            </a:r>
            <a:r>
              <a:rPr lang="es-ES" dirty="0"/>
              <a:t> qui </a:t>
            </a:r>
            <a:r>
              <a:rPr lang="es-ES" dirty="0" err="1"/>
              <a:t>alitiis</a:t>
            </a:r>
            <a:r>
              <a:rPr lang="es-ES" dirty="0"/>
              <a:t> sitia quo </a:t>
            </a:r>
            <a:r>
              <a:rPr lang="es-ES" dirty="0" err="1"/>
              <a:t>totationsedi</a:t>
            </a:r>
            <a:r>
              <a:rPr lang="es-ES" dirty="0"/>
              <a:t> </a:t>
            </a:r>
            <a:r>
              <a:rPr lang="es-ES" dirty="0" err="1"/>
              <a:t>dolorpor</a:t>
            </a:r>
            <a:r>
              <a:rPr lang="es-ES" dirty="0"/>
              <a:t> </a:t>
            </a:r>
            <a:r>
              <a:rPr lang="es-ES" dirty="0" err="1"/>
              <a:t>samus</a:t>
            </a:r>
            <a:r>
              <a:rPr lang="es-ES" dirty="0"/>
              <a:t> am, </a:t>
            </a:r>
            <a:r>
              <a:rPr lang="es-ES" dirty="0" err="1"/>
              <a:t>ullabore</a:t>
            </a:r>
            <a:r>
              <a:rPr lang="es-ES" dirty="0"/>
              <a:t> </a:t>
            </a:r>
            <a:r>
              <a:rPr lang="es-ES" dirty="0" err="1"/>
              <a:t>nihicipsusa</a:t>
            </a:r>
            <a:r>
              <a:rPr lang="es-ES" dirty="0"/>
              <a:t> </a:t>
            </a:r>
            <a:r>
              <a:rPr lang="es-ES" dirty="0" err="1"/>
              <a:t>conse</a:t>
            </a:r>
            <a:r>
              <a:rPr lang="es-ES" dirty="0"/>
              <a:t> </a:t>
            </a:r>
            <a:r>
              <a:rPr lang="es-ES" dirty="0" err="1"/>
              <a:t>conet</a:t>
            </a:r>
            <a:r>
              <a:rPr lang="es-ES" dirty="0"/>
              <a:t> </a:t>
            </a:r>
            <a:r>
              <a:rPr lang="es-ES" dirty="0" err="1"/>
              <a:t>quuntin</a:t>
            </a:r>
            <a:r>
              <a:rPr lang="es-ES" dirty="0"/>
              <a:t> </a:t>
            </a:r>
            <a:r>
              <a:rPr lang="es-ES" dirty="0" err="1"/>
              <a:t>ullabor</a:t>
            </a:r>
            <a:r>
              <a:rPr lang="es-ES" dirty="0"/>
              <a:t> </a:t>
            </a:r>
            <a:r>
              <a:rPr lang="es-ES" dirty="0" err="1"/>
              <a:t>ionsequos</a:t>
            </a:r>
            <a:r>
              <a:rPr lang="es-ES" dirty="0"/>
              <a:t> es </a:t>
            </a:r>
            <a:r>
              <a:rPr lang="es-ES" dirty="0" err="1"/>
              <a:t>aut</a:t>
            </a:r>
            <a:r>
              <a:rPr lang="es-ES" dirty="0"/>
              <a:t> </a:t>
            </a:r>
            <a:r>
              <a:rPr lang="es-ES" dirty="0" err="1"/>
              <a:t>moloreptur</a:t>
            </a:r>
            <a:r>
              <a:rPr lang="es-ES" dirty="0"/>
              <a:t> </a:t>
            </a:r>
            <a:r>
              <a:rPr lang="es-ES" dirty="0" err="1"/>
              <a:t>molorep</a:t>
            </a:r>
            <a:r>
              <a:rPr lang="es-ES" dirty="0"/>
              <a:t> </a:t>
            </a:r>
            <a:r>
              <a:rPr lang="es-ES" dirty="0" err="1"/>
              <a:t>erspica</a:t>
            </a:r>
            <a:r>
              <a:rPr lang="es-ES" dirty="0"/>
              <a:t> </a:t>
            </a:r>
            <a:r>
              <a:rPr lang="es-ES" dirty="0" err="1"/>
              <a:t>tiossin</a:t>
            </a:r>
            <a:r>
              <a:rPr lang="es-ES" dirty="0"/>
              <a:t> </a:t>
            </a:r>
            <a:r>
              <a:rPr lang="es-ES" dirty="0" err="1"/>
              <a:t>vendae</a:t>
            </a:r>
            <a:r>
              <a:rPr lang="es-ES" dirty="0"/>
              <a:t> dolor as dolo </a:t>
            </a:r>
            <a:r>
              <a:rPr lang="es-ES" dirty="0" err="1"/>
              <a:t>consendit</a:t>
            </a:r>
            <a:r>
              <a:rPr lang="es-ES" dirty="0"/>
              <a:t>.		</a:t>
            </a:r>
          </a:p>
        </p:txBody>
      </p:sp>
      <p:sp>
        <p:nvSpPr>
          <p:cNvPr id="25" name="Marcador de texto 8">
            <a:extLst>
              <a:ext uri="{FF2B5EF4-FFF2-40B4-BE49-F238E27FC236}">
                <a16:creationId xmlns:a16="http://schemas.microsoft.com/office/drawing/2014/main" id="{3D775503-C7C8-4604-9DD9-74B7D04AFCCC}"/>
              </a:ext>
            </a:extLst>
          </p:cNvPr>
          <p:cNvSpPr>
            <a:spLocks noGrp="1"/>
          </p:cNvSpPr>
          <p:nvPr>
            <p:ph type="body" sz="quarter" idx="19" hasCustomPrompt="1"/>
          </p:nvPr>
        </p:nvSpPr>
        <p:spPr>
          <a:xfrm>
            <a:off x="3714751" y="6199674"/>
            <a:ext cx="2155472" cy="776860"/>
          </a:xfrm>
        </p:spPr>
        <p:txBody>
          <a:bodyPr lIns="0">
            <a:normAutofit/>
          </a:bodyPr>
          <a:lstStyle>
            <a:lvl1pPr marL="273050" indent="-187325">
              <a:lnSpc>
                <a:spcPts val="1700"/>
              </a:lnSpc>
              <a:spcBef>
                <a:spcPts val="0"/>
              </a:spcBef>
              <a:buClr>
                <a:schemeClr val="bg1"/>
              </a:buClr>
              <a:buSzPct val="120000"/>
              <a:defRPr sz="1440">
                <a:solidFill>
                  <a:schemeClr val="bg1"/>
                </a:solidFill>
              </a:defRPr>
            </a:lvl1pPr>
          </a:lstStyle>
          <a:p>
            <a:pPr lvl="0"/>
            <a:r>
              <a:rPr lang="es-ES" dirty="0" err="1"/>
              <a:t>Lorem</a:t>
            </a:r>
            <a:r>
              <a:rPr lang="es-ES" dirty="0"/>
              <a:t> </a:t>
            </a:r>
            <a:r>
              <a:rPr lang="es-ES" dirty="0" err="1"/>
              <a:t>Ipsum</a:t>
            </a:r>
            <a:r>
              <a:rPr lang="es-ES" dirty="0"/>
              <a:t> dolor</a:t>
            </a:r>
          </a:p>
          <a:p>
            <a:pPr lvl="0"/>
            <a:r>
              <a:rPr lang="es-ES" dirty="0" err="1"/>
              <a:t>Lorem</a:t>
            </a:r>
            <a:r>
              <a:rPr lang="es-ES" dirty="0"/>
              <a:t> </a:t>
            </a:r>
            <a:r>
              <a:rPr lang="es-ES" dirty="0" err="1"/>
              <a:t>Ipsum</a:t>
            </a:r>
            <a:r>
              <a:rPr lang="es-ES" dirty="0"/>
              <a:t> dolor</a:t>
            </a:r>
          </a:p>
          <a:p>
            <a:pPr lvl="0"/>
            <a:endParaRPr lang="es-ES" dirty="0"/>
          </a:p>
        </p:txBody>
      </p:sp>
      <p:sp>
        <p:nvSpPr>
          <p:cNvPr id="26" name="Marcador de texto 8">
            <a:extLst>
              <a:ext uri="{FF2B5EF4-FFF2-40B4-BE49-F238E27FC236}">
                <a16:creationId xmlns:a16="http://schemas.microsoft.com/office/drawing/2014/main" id="{FEF82472-BA77-4424-9633-6F836819F35A}"/>
              </a:ext>
            </a:extLst>
          </p:cNvPr>
          <p:cNvSpPr>
            <a:spLocks noGrp="1"/>
          </p:cNvSpPr>
          <p:nvPr>
            <p:ph type="body" sz="quarter" idx="24" hasCustomPrompt="1"/>
          </p:nvPr>
        </p:nvSpPr>
        <p:spPr>
          <a:xfrm>
            <a:off x="5922753" y="6199674"/>
            <a:ext cx="2155472" cy="776860"/>
          </a:xfrm>
        </p:spPr>
        <p:txBody>
          <a:bodyPr lIns="0">
            <a:normAutofit/>
          </a:bodyPr>
          <a:lstStyle>
            <a:lvl1pPr marL="273050" indent="-187325">
              <a:lnSpc>
                <a:spcPts val="1700"/>
              </a:lnSpc>
              <a:spcBef>
                <a:spcPts val="0"/>
              </a:spcBef>
              <a:buClr>
                <a:schemeClr val="bg1"/>
              </a:buClr>
              <a:buSzPct val="120000"/>
              <a:defRPr sz="1440">
                <a:solidFill>
                  <a:schemeClr val="bg1"/>
                </a:solidFill>
              </a:defRPr>
            </a:lvl1pPr>
          </a:lstStyle>
          <a:p>
            <a:pPr lvl="0"/>
            <a:r>
              <a:rPr lang="es-ES" dirty="0" err="1"/>
              <a:t>Lorem</a:t>
            </a:r>
            <a:r>
              <a:rPr lang="es-ES" dirty="0"/>
              <a:t> </a:t>
            </a:r>
            <a:r>
              <a:rPr lang="es-ES" dirty="0" err="1"/>
              <a:t>Ipsum</a:t>
            </a:r>
            <a:r>
              <a:rPr lang="es-ES" dirty="0"/>
              <a:t> dolor</a:t>
            </a:r>
          </a:p>
          <a:p>
            <a:pPr lvl="0"/>
            <a:r>
              <a:rPr lang="es-ES" dirty="0" err="1"/>
              <a:t>Lorem</a:t>
            </a:r>
            <a:r>
              <a:rPr lang="es-ES" dirty="0"/>
              <a:t> </a:t>
            </a:r>
            <a:r>
              <a:rPr lang="es-ES" dirty="0" err="1"/>
              <a:t>Ipsum</a:t>
            </a:r>
            <a:r>
              <a:rPr lang="es-ES" dirty="0"/>
              <a:t> dolor</a:t>
            </a:r>
          </a:p>
          <a:p>
            <a:pPr lvl="0"/>
            <a:endParaRPr lang="es-ES" dirty="0"/>
          </a:p>
        </p:txBody>
      </p:sp>
      <p:sp>
        <p:nvSpPr>
          <p:cNvPr id="31" name="Marcador de texto 8">
            <a:extLst>
              <a:ext uri="{FF2B5EF4-FFF2-40B4-BE49-F238E27FC236}">
                <a16:creationId xmlns:a16="http://schemas.microsoft.com/office/drawing/2014/main" id="{2C25FDCB-8A18-4353-AD68-DE9C42E85306}"/>
              </a:ext>
            </a:extLst>
          </p:cNvPr>
          <p:cNvSpPr>
            <a:spLocks noGrp="1"/>
          </p:cNvSpPr>
          <p:nvPr>
            <p:ph type="body" sz="quarter" idx="25" hasCustomPrompt="1"/>
          </p:nvPr>
        </p:nvSpPr>
        <p:spPr>
          <a:xfrm>
            <a:off x="8130755" y="6199674"/>
            <a:ext cx="2155472" cy="776860"/>
          </a:xfrm>
        </p:spPr>
        <p:txBody>
          <a:bodyPr lIns="0">
            <a:normAutofit/>
          </a:bodyPr>
          <a:lstStyle>
            <a:lvl1pPr marL="273050" indent="-187325">
              <a:lnSpc>
                <a:spcPts val="1700"/>
              </a:lnSpc>
              <a:spcBef>
                <a:spcPts val="0"/>
              </a:spcBef>
              <a:buClr>
                <a:schemeClr val="bg1"/>
              </a:buClr>
              <a:buSzPct val="120000"/>
              <a:defRPr sz="1440">
                <a:solidFill>
                  <a:schemeClr val="bg1"/>
                </a:solidFill>
              </a:defRPr>
            </a:lvl1pPr>
          </a:lstStyle>
          <a:p>
            <a:pPr lvl="0"/>
            <a:r>
              <a:rPr lang="es-ES" dirty="0" err="1"/>
              <a:t>Lorem</a:t>
            </a:r>
            <a:r>
              <a:rPr lang="es-ES" dirty="0"/>
              <a:t> </a:t>
            </a:r>
            <a:r>
              <a:rPr lang="es-ES" dirty="0" err="1"/>
              <a:t>Ipsum</a:t>
            </a:r>
            <a:r>
              <a:rPr lang="es-ES" dirty="0"/>
              <a:t> dolor</a:t>
            </a:r>
          </a:p>
          <a:p>
            <a:pPr lvl="0"/>
            <a:r>
              <a:rPr lang="es-ES" dirty="0" err="1"/>
              <a:t>Lorem</a:t>
            </a:r>
            <a:r>
              <a:rPr lang="es-ES" dirty="0"/>
              <a:t> </a:t>
            </a:r>
            <a:r>
              <a:rPr lang="es-ES" dirty="0" err="1"/>
              <a:t>Ipsum</a:t>
            </a:r>
            <a:r>
              <a:rPr lang="es-ES" dirty="0"/>
              <a:t> dolor</a:t>
            </a:r>
          </a:p>
          <a:p>
            <a:pPr lvl="0"/>
            <a:endParaRPr lang="es-ES" dirty="0"/>
          </a:p>
        </p:txBody>
      </p:sp>
      <p:sp>
        <p:nvSpPr>
          <p:cNvPr id="32" name="CuadroTexto 31">
            <a:extLst>
              <a:ext uri="{FF2B5EF4-FFF2-40B4-BE49-F238E27FC236}">
                <a16:creationId xmlns:a16="http://schemas.microsoft.com/office/drawing/2014/main" id="{9F4B4B96-4DE9-41D6-8451-E609EA42CEB1}"/>
              </a:ext>
            </a:extLst>
          </p:cNvPr>
          <p:cNvSpPr txBox="1"/>
          <p:nvPr userDrawn="1"/>
        </p:nvSpPr>
        <p:spPr>
          <a:xfrm>
            <a:off x="432928" y="7772943"/>
            <a:ext cx="4043094" cy="24006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960" dirty="0">
                <a:solidFill>
                  <a:srgbClr val="333333"/>
                </a:solidFill>
                <a:latin typeface="Century Gothic" panose="020B0502020202020204" pitchFamily="34" charset="0"/>
              </a:rPr>
              <a:t>© Copyright Universidad Europea. Todos los derechos reservados</a:t>
            </a:r>
            <a:endParaRPr lang="es-ES" dirty="0"/>
          </a:p>
        </p:txBody>
      </p:sp>
      <p:sp>
        <p:nvSpPr>
          <p:cNvPr id="34" name="Rectángulo 33">
            <a:extLst>
              <a:ext uri="{FF2B5EF4-FFF2-40B4-BE49-F238E27FC236}">
                <a16:creationId xmlns:a16="http://schemas.microsoft.com/office/drawing/2014/main" id="{477BE39B-2C02-47CD-9D3F-4E61D751F409}"/>
              </a:ext>
            </a:extLst>
          </p:cNvPr>
          <p:cNvSpPr/>
          <p:nvPr userDrawn="1"/>
        </p:nvSpPr>
        <p:spPr>
          <a:xfrm>
            <a:off x="13723938" y="7570604"/>
            <a:ext cx="384969" cy="384969"/>
          </a:xfrm>
          <a:prstGeom prst="rect">
            <a:avLst/>
          </a:prstGeom>
          <a:solidFill>
            <a:srgbClr val="FF32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Marcador de posición de imagen 7">
            <a:extLst>
              <a:ext uri="{FF2B5EF4-FFF2-40B4-BE49-F238E27FC236}">
                <a16:creationId xmlns:a16="http://schemas.microsoft.com/office/drawing/2014/main" id="{8AC1F603-16D4-4B7E-9BC4-BCCDDDAB5BC9}"/>
              </a:ext>
            </a:extLst>
          </p:cNvPr>
          <p:cNvSpPr>
            <a:spLocks noGrp="1"/>
          </p:cNvSpPr>
          <p:nvPr>
            <p:ph type="pic" sz="quarter" idx="26"/>
          </p:nvPr>
        </p:nvSpPr>
        <p:spPr>
          <a:xfrm>
            <a:off x="11320462" y="1714500"/>
            <a:ext cx="2400300" cy="2400300"/>
          </a:xfrm>
          <a:solidFill>
            <a:schemeClr val="bg1">
              <a:lumMod val="95000"/>
            </a:schemeClr>
          </a:solidFill>
          <a:ln w="12700">
            <a:solidFill>
              <a:srgbClr val="FF3228"/>
            </a:solidFill>
          </a:ln>
        </p:spPr>
        <p:txBody>
          <a:bodyPr/>
          <a:lstStyle/>
          <a:p>
            <a:endParaRPr lang="es-ES" dirty="0"/>
          </a:p>
        </p:txBody>
      </p:sp>
      <p:sp>
        <p:nvSpPr>
          <p:cNvPr id="20" name="Marcador de posición de imagen 7">
            <a:extLst>
              <a:ext uri="{FF2B5EF4-FFF2-40B4-BE49-F238E27FC236}">
                <a16:creationId xmlns:a16="http://schemas.microsoft.com/office/drawing/2014/main" id="{67D034BC-BB8D-49E7-947F-922C5A5DACEE}"/>
              </a:ext>
            </a:extLst>
          </p:cNvPr>
          <p:cNvSpPr>
            <a:spLocks noGrp="1"/>
          </p:cNvSpPr>
          <p:nvPr>
            <p:ph type="pic" sz="quarter" idx="27"/>
          </p:nvPr>
        </p:nvSpPr>
        <p:spPr>
          <a:xfrm>
            <a:off x="906463" y="4114800"/>
            <a:ext cx="2400300" cy="2400300"/>
          </a:xfrm>
          <a:solidFill>
            <a:schemeClr val="bg1">
              <a:lumMod val="95000"/>
            </a:schemeClr>
          </a:solidFill>
          <a:ln w="12700">
            <a:solidFill>
              <a:srgbClr val="FF3228"/>
            </a:solidFill>
          </a:ln>
        </p:spPr>
        <p:txBody>
          <a:bodyPr/>
          <a:lstStyle/>
          <a:p>
            <a:endParaRPr lang="es-ES" dirty="0"/>
          </a:p>
        </p:txBody>
      </p:sp>
      <p:sp>
        <p:nvSpPr>
          <p:cNvPr id="21" name="Marcador de posición de imagen 7">
            <a:extLst>
              <a:ext uri="{FF2B5EF4-FFF2-40B4-BE49-F238E27FC236}">
                <a16:creationId xmlns:a16="http://schemas.microsoft.com/office/drawing/2014/main" id="{7FAEAF19-22D9-44E7-96B5-170204E4B50A}"/>
              </a:ext>
            </a:extLst>
          </p:cNvPr>
          <p:cNvSpPr>
            <a:spLocks noGrp="1"/>
          </p:cNvSpPr>
          <p:nvPr>
            <p:ph type="pic" sz="quarter" idx="28"/>
          </p:nvPr>
        </p:nvSpPr>
        <p:spPr>
          <a:xfrm>
            <a:off x="11320462" y="4114800"/>
            <a:ext cx="2400300" cy="2400300"/>
          </a:xfrm>
          <a:solidFill>
            <a:schemeClr val="bg1">
              <a:lumMod val="95000"/>
            </a:schemeClr>
          </a:solidFill>
          <a:ln w="12700">
            <a:solidFill>
              <a:srgbClr val="FF3228"/>
            </a:solidFill>
          </a:ln>
        </p:spPr>
        <p:txBody>
          <a:bodyPr/>
          <a:lstStyle/>
          <a:p>
            <a:endParaRPr lang="es-ES" dirty="0"/>
          </a:p>
        </p:txBody>
      </p:sp>
      <p:pic>
        <p:nvPicPr>
          <p:cNvPr id="27" name="Gráfico 26">
            <a:extLst>
              <a:ext uri="{FF2B5EF4-FFF2-40B4-BE49-F238E27FC236}">
                <a16:creationId xmlns:a16="http://schemas.microsoft.com/office/drawing/2014/main" id="{CCDE9E1A-3233-4FBC-8D0F-9343CD5143F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24442" y="332974"/>
            <a:ext cx="1400054" cy="385200"/>
          </a:xfrm>
          <a:prstGeom prst="rect">
            <a:avLst/>
          </a:prstGeom>
        </p:spPr>
      </p:pic>
    </p:spTree>
    <p:extLst>
      <p:ext uri="{BB962C8B-B14F-4D97-AF65-F5344CB8AC3E}">
        <p14:creationId xmlns:p14="http://schemas.microsoft.com/office/powerpoint/2010/main" val="2477214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o + Imagen 08">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925D4089-B258-44FC-955E-40718A0F125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4630399" cy="8229599"/>
          </a:xfrm>
          <a:prstGeom prst="rect">
            <a:avLst/>
          </a:prstGeom>
        </p:spPr>
      </p:pic>
      <p:sp>
        <p:nvSpPr>
          <p:cNvPr id="8" name="CuadroTexto 7">
            <a:extLst>
              <a:ext uri="{FF2B5EF4-FFF2-40B4-BE49-F238E27FC236}">
                <a16:creationId xmlns:a16="http://schemas.microsoft.com/office/drawing/2014/main" id="{B404AC2F-F741-474A-AAAD-A7DB5C81ABB1}"/>
              </a:ext>
            </a:extLst>
          </p:cNvPr>
          <p:cNvSpPr txBox="1"/>
          <p:nvPr userDrawn="1"/>
        </p:nvSpPr>
        <p:spPr>
          <a:xfrm>
            <a:off x="812568" y="7772943"/>
            <a:ext cx="4043094" cy="24006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960" dirty="0">
                <a:solidFill>
                  <a:srgbClr val="333333"/>
                </a:solidFill>
                <a:latin typeface="Century Gothic" panose="020B0502020202020204" pitchFamily="34" charset="0"/>
              </a:rPr>
              <a:t>© Copyright Universidad Europea. Todos los derechos reservados</a:t>
            </a:r>
            <a:endParaRPr lang="es-ES" dirty="0"/>
          </a:p>
        </p:txBody>
      </p:sp>
      <p:sp>
        <p:nvSpPr>
          <p:cNvPr id="12" name="Marcador de texto 17">
            <a:extLst>
              <a:ext uri="{FF2B5EF4-FFF2-40B4-BE49-F238E27FC236}">
                <a16:creationId xmlns:a16="http://schemas.microsoft.com/office/drawing/2014/main" id="{34A037BA-7E00-432A-9890-BBCE257D6ACC}"/>
              </a:ext>
            </a:extLst>
          </p:cNvPr>
          <p:cNvSpPr>
            <a:spLocks noGrp="1"/>
          </p:cNvSpPr>
          <p:nvPr>
            <p:ph type="body" sz="quarter" idx="14" hasCustomPrompt="1"/>
          </p:nvPr>
        </p:nvSpPr>
        <p:spPr>
          <a:xfrm>
            <a:off x="1121265" y="1923482"/>
            <a:ext cx="4194175" cy="1973263"/>
          </a:xfrm>
        </p:spPr>
        <p:txBody>
          <a:bodyPr>
            <a:normAutofit/>
          </a:bodyPr>
          <a:lstStyle>
            <a:lvl1pPr marL="0" indent="0">
              <a:lnSpc>
                <a:spcPct val="90000"/>
              </a:lnSpc>
              <a:buNone/>
              <a:defRPr lang="es-ES" sz="4300" b="1" kern="1200" dirty="0">
                <a:solidFill>
                  <a:schemeClr val="bg1"/>
                </a:solidFill>
                <a:latin typeface="Century Gothic" panose="020B0502020202020204" pitchFamily="34" charset="0"/>
                <a:ea typeface="+mj-ea"/>
                <a:cs typeface="+mj-cs"/>
              </a:defRPr>
            </a:lvl1pPr>
          </a:lstStyle>
          <a:p>
            <a:r>
              <a:rPr lang="es-ES" dirty="0" err="1">
                <a:solidFill>
                  <a:schemeClr val="bg1"/>
                </a:solidFill>
              </a:rPr>
              <a:t>Lorem</a:t>
            </a:r>
            <a:r>
              <a:rPr lang="es-ES" dirty="0">
                <a:solidFill>
                  <a:schemeClr val="bg1"/>
                </a:solidFill>
              </a:rPr>
              <a:t> </a:t>
            </a:r>
            <a:r>
              <a:rPr lang="es-ES" dirty="0" err="1">
                <a:solidFill>
                  <a:schemeClr val="bg1"/>
                </a:solidFill>
              </a:rPr>
              <a:t>ipsum</a:t>
            </a:r>
            <a:r>
              <a:rPr lang="es-ES" dirty="0">
                <a:solidFill>
                  <a:schemeClr val="bg1"/>
                </a:solidFill>
              </a:rPr>
              <a:t> dolor </a:t>
            </a:r>
            <a:r>
              <a:rPr lang="es-ES" dirty="0" err="1">
                <a:solidFill>
                  <a:schemeClr val="bg1"/>
                </a:solidFill>
              </a:rPr>
              <a:t>sit</a:t>
            </a:r>
            <a:endParaRPr lang="es-ES" dirty="0">
              <a:solidFill>
                <a:schemeClr val="bg1"/>
              </a:solidFill>
            </a:endParaRPr>
          </a:p>
        </p:txBody>
      </p:sp>
      <p:sp>
        <p:nvSpPr>
          <p:cNvPr id="13" name="Marcador de texto 17">
            <a:extLst>
              <a:ext uri="{FF2B5EF4-FFF2-40B4-BE49-F238E27FC236}">
                <a16:creationId xmlns:a16="http://schemas.microsoft.com/office/drawing/2014/main" id="{D5939F23-68EC-42A7-A3F4-31F0B1356364}"/>
              </a:ext>
            </a:extLst>
          </p:cNvPr>
          <p:cNvSpPr>
            <a:spLocks noGrp="1"/>
          </p:cNvSpPr>
          <p:nvPr>
            <p:ph type="body" sz="quarter" idx="15" hasCustomPrompt="1"/>
          </p:nvPr>
        </p:nvSpPr>
        <p:spPr>
          <a:xfrm>
            <a:off x="7315199" y="2174406"/>
            <a:ext cx="5681609" cy="494221"/>
          </a:xfrm>
        </p:spPr>
        <p:txBody>
          <a:bodyPr lIns="0">
            <a:normAutofit/>
          </a:bodyPr>
          <a:lstStyle>
            <a:lvl1pPr marL="0" indent="0">
              <a:lnSpc>
                <a:spcPts val="2800"/>
              </a:lnSpc>
              <a:buNone/>
              <a:defRPr sz="2400" b="1"/>
            </a:lvl1pPr>
          </a:lstStyle>
          <a:p>
            <a:pPr lvl="0"/>
            <a:r>
              <a:rPr lang="es-ES" dirty="0" err="1"/>
              <a:t>Aximinct</a:t>
            </a:r>
            <a:r>
              <a:rPr lang="es-ES" dirty="0"/>
              <a:t> </a:t>
            </a:r>
            <a:r>
              <a:rPr lang="es-ES" dirty="0" err="1"/>
              <a:t>emquibus</a:t>
            </a:r>
            <a:r>
              <a:rPr lang="es-ES" dirty="0"/>
              <a:t> et </a:t>
            </a:r>
            <a:r>
              <a:rPr lang="es-ES" dirty="0" err="1"/>
              <a:t>facium</a:t>
            </a:r>
            <a:r>
              <a:rPr lang="es-ES" dirty="0"/>
              <a:t> </a:t>
            </a:r>
            <a:r>
              <a:rPr lang="es-ES" dirty="0" err="1"/>
              <a:t>natur</a:t>
            </a:r>
            <a:endParaRPr lang="es-ES" dirty="0"/>
          </a:p>
        </p:txBody>
      </p:sp>
      <p:sp>
        <p:nvSpPr>
          <p:cNvPr id="14" name="Marcador de texto 17">
            <a:extLst>
              <a:ext uri="{FF2B5EF4-FFF2-40B4-BE49-F238E27FC236}">
                <a16:creationId xmlns:a16="http://schemas.microsoft.com/office/drawing/2014/main" id="{C4B278FF-4E7D-4239-B497-A558A37A4467}"/>
              </a:ext>
            </a:extLst>
          </p:cNvPr>
          <p:cNvSpPr>
            <a:spLocks noGrp="1"/>
          </p:cNvSpPr>
          <p:nvPr>
            <p:ph type="body" sz="quarter" idx="16" hasCustomPrompt="1"/>
          </p:nvPr>
        </p:nvSpPr>
        <p:spPr>
          <a:xfrm>
            <a:off x="7315200" y="2746447"/>
            <a:ext cx="6408738" cy="1833173"/>
          </a:xfrm>
        </p:spPr>
        <p:txBody>
          <a:bodyPr lIns="0">
            <a:noAutofit/>
          </a:bodyPr>
          <a:lstStyle>
            <a:lvl1pPr marL="0" indent="0">
              <a:lnSpc>
                <a:spcPts val="1700"/>
              </a:lnSpc>
              <a:spcBef>
                <a:spcPts val="900"/>
              </a:spcBef>
              <a:buNone/>
              <a:defRPr sz="1440" b="0">
                <a:solidFill>
                  <a:srgbClr val="1E1E1E"/>
                </a:solidFill>
              </a:defRPr>
            </a:lvl1pPr>
          </a:lstStyle>
          <a:p>
            <a:pPr lvl="0"/>
            <a:r>
              <a:rPr lang="es-ES" dirty="0" err="1"/>
              <a:t>Poribus</a:t>
            </a:r>
            <a:r>
              <a:rPr lang="es-ES" dirty="0"/>
              <a:t> </a:t>
            </a:r>
            <a:r>
              <a:rPr lang="es-ES" dirty="0" err="1"/>
              <a:t>reiciis</a:t>
            </a:r>
            <a:r>
              <a:rPr lang="es-ES" dirty="0"/>
              <a:t> </a:t>
            </a:r>
            <a:r>
              <a:rPr lang="es-ES" dirty="0" err="1"/>
              <a:t>conseque</a:t>
            </a:r>
            <a:r>
              <a:rPr lang="es-ES" dirty="0"/>
              <a:t> </a:t>
            </a:r>
            <a:r>
              <a:rPr lang="es-ES" dirty="0" err="1"/>
              <a:t>conempo</a:t>
            </a:r>
            <a:r>
              <a:rPr lang="es-ES" dirty="0"/>
              <a:t> </a:t>
            </a:r>
            <a:r>
              <a:rPr lang="es-ES" dirty="0" err="1"/>
              <a:t>ribusam</a:t>
            </a:r>
            <a:r>
              <a:rPr lang="es-ES" dirty="0"/>
              <a:t> </a:t>
            </a:r>
            <a:r>
              <a:rPr lang="es-ES" dirty="0" err="1"/>
              <a:t>enimincil</a:t>
            </a:r>
            <a:r>
              <a:rPr lang="es-ES" dirty="0"/>
              <a:t> </a:t>
            </a:r>
            <a:r>
              <a:rPr lang="es-ES" dirty="0" err="1"/>
              <a:t>molupta</a:t>
            </a:r>
            <a:r>
              <a:rPr lang="es-ES" dirty="0"/>
              <a:t> </a:t>
            </a:r>
            <a:r>
              <a:rPr lang="es-ES" dirty="0" err="1"/>
              <a:t>tiatesed</a:t>
            </a:r>
            <a:r>
              <a:rPr lang="es-ES" dirty="0"/>
              <a:t> qui </a:t>
            </a:r>
            <a:r>
              <a:rPr lang="es-ES" dirty="0" err="1"/>
              <a:t>sit</a:t>
            </a:r>
            <a:r>
              <a:rPr lang="es-ES" dirty="0"/>
              <a:t> </a:t>
            </a:r>
            <a:r>
              <a:rPr lang="es-ES" dirty="0" err="1"/>
              <a:t>aut</a:t>
            </a:r>
            <a:r>
              <a:rPr lang="es-ES" dirty="0"/>
              <a:t> </a:t>
            </a:r>
            <a:r>
              <a:rPr lang="es-ES" dirty="0" err="1"/>
              <a:t>harit</a:t>
            </a:r>
            <a:r>
              <a:rPr lang="es-ES" dirty="0"/>
              <a:t>, </a:t>
            </a:r>
            <a:r>
              <a:rPr lang="es-ES" dirty="0" err="1"/>
              <a:t>quoditat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 </a:t>
            </a:r>
            <a:r>
              <a:rPr lang="es-ES" dirty="0" err="1"/>
              <a:t>estemqu</a:t>
            </a:r>
            <a:r>
              <a:rPr lang="es-ES" dirty="0"/>
              <a:t> </a:t>
            </a:r>
            <a:r>
              <a:rPr lang="es-ES" dirty="0" err="1"/>
              <a:t>idun</a:t>
            </a:r>
            <a:r>
              <a:rPr lang="es-ES" dirty="0"/>
              <a:t> qui </a:t>
            </a:r>
            <a:r>
              <a:rPr lang="es-ES" dirty="0" err="1"/>
              <a:t>alitis</a:t>
            </a:r>
            <a:r>
              <a:rPr lang="es-ES" dirty="0"/>
              <a:t> </a:t>
            </a:r>
            <a:r>
              <a:rPr lang="es-ES" dirty="0" err="1"/>
              <a:t>harit</a:t>
            </a:r>
            <a:r>
              <a:rPr lang="es-ES" dirty="0"/>
              <a:t>, </a:t>
            </a:r>
            <a:r>
              <a:rPr lang="es-ES" dirty="0" err="1"/>
              <a:t>quoditat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 </a:t>
            </a:r>
            <a:r>
              <a:rPr lang="es-ES" dirty="0" err="1"/>
              <a:t>estemqu</a:t>
            </a:r>
            <a:r>
              <a:rPr lang="es-ES" dirty="0"/>
              <a:t> </a:t>
            </a:r>
            <a:r>
              <a:rPr lang="es-ES" dirty="0" err="1"/>
              <a:t>idun</a:t>
            </a:r>
            <a:r>
              <a:rPr lang="es-ES" dirty="0"/>
              <a:t> qui </a:t>
            </a:r>
            <a:r>
              <a:rPr lang="es-ES" dirty="0" err="1"/>
              <a:t>alitis</a:t>
            </a:r>
            <a:r>
              <a:rPr lang="es-ES" dirty="0"/>
              <a:t> </a:t>
            </a:r>
            <a:r>
              <a:rPr lang="es-ES" dirty="0" err="1"/>
              <a:t>harit</a:t>
            </a:r>
            <a:r>
              <a:rPr lang="es-ES" dirty="0"/>
              <a:t>, </a:t>
            </a:r>
            <a:r>
              <a:rPr lang="es-ES" dirty="0" err="1"/>
              <a:t>quoditat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 </a:t>
            </a:r>
            <a:r>
              <a:rPr lang="es-ES" dirty="0" err="1"/>
              <a:t>estemq</a:t>
            </a:r>
            <a:r>
              <a:rPr lang="es-ES" dirty="0"/>
              <a:t>.</a:t>
            </a:r>
          </a:p>
          <a:p>
            <a:pPr lvl="0"/>
            <a:r>
              <a:rPr lang="es-ES" dirty="0" err="1"/>
              <a:t>Arupiet</a:t>
            </a:r>
            <a:r>
              <a:rPr lang="es-ES" dirty="0"/>
              <a:t> </a:t>
            </a:r>
            <a:r>
              <a:rPr lang="es-ES" dirty="0" err="1"/>
              <a:t>autest</a:t>
            </a:r>
            <a:r>
              <a:rPr lang="es-ES" dirty="0"/>
              <a:t> </a:t>
            </a:r>
            <a:r>
              <a:rPr lang="es-ES" dirty="0" err="1"/>
              <a:t>ent</a:t>
            </a:r>
            <a:r>
              <a:rPr lang="es-ES" dirty="0"/>
              <a:t> </a:t>
            </a:r>
            <a:r>
              <a:rPr lang="es-ES" dirty="0" err="1"/>
              <a:t>laudant</a:t>
            </a:r>
            <a:r>
              <a:rPr lang="es-ES" dirty="0"/>
              <a:t> ut </a:t>
            </a:r>
            <a:r>
              <a:rPr lang="es-ES" dirty="0" err="1"/>
              <a:t>eatur</a:t>
            </a:r>
            <a:r>
              <a:rPr lang="es-ES" dirty="0"/>
              <a:t>?</a:t>
            </a:r>
            <a:br>
              <a:rPr lang="es-ES" dirty="0"/>
            </a:b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 </a:t>
            </a:r>
            <a:r>
              <a:rPr lang="es-ES" dirty="0" err="1"/>
              <a:t>estemqu</a:t>
            </a:r>
            <a:r>
              <a:rPr lang="es-ES" dirty="0"/>
              <a:t> </a:t>
            </a:r>
            <a:r>
              <a:rPr lang="es-ES" dirty="0" err="1"/>
              <a:t>idun</a:t>
            </a:r>
            <a:r>
              <a:rPr lang="es-ES" dirty="0"/>
              <a:t> qui </a:t>
            </a:r>
            <a:r>
              <a:rPr lang="es-ES" dirty="0" err="1"/>
              <a:t>aliti</a:t>
            </a:r>
            <a:endParaRPr lang="es-ES" dirty="0"/>
          </a:p>
        </p:txBody>
      </p:sp>
      <p:sp>
        <p:nvSpPr>
          <p:cNvPr id="16" name="Marcador de texto 17">
            <a:extLst>
              <a:ext uri="{FF2B5EF4-FFF2-40B4-BE49-F238E27FC236}">
                <a16:creationId xmlns:a16="http://schemas.microsoft.com/office/drawing/2014/main" id="{E00736CE-E999-4D2B-BC2F-789DF823B178}"/>
              </a:ext>
            </a:extLst>
          </p:cNvPr>
          <p:cNvSpPr>
            <a:spLocks noGrp="1"/>
          </p:cNvSpPr>
          <p:nvPr>
            <p:ph type="body" sz="quarter" idx="17" hasCustomPrompt="1"/>
          </p:nvPr>
        </p:nvSpPr>
        <p:spPr>
          <a:xfrm>
            <a:off x="7315200" y="4758127"/>
            <a:ext cx="6408738" cy="1833173"/>
          </a:xfrm>
        </p:spPr>
        <p:txBody>
          <a:bodyPr lIns="0">
            <a:noAutofit/>
          </a:bodyPr>
          <a:lstStyle>
            <a:lvl1pPr marL="358775" indent="-176213">
              <a:lnSpc>
                <a:spcPts val="1700"/>
              </a:lnSpc>
              <a:spcBef>
                <a:spcPts val="800"/>
              </a:spcBef>
              <a:buSzPct val="120000"/>
              <a:buFont typeface="Wingdings" panose="05000000000000000000" pitchFamily="2" charset="2"/>
              <a:buChar char="§"/>
              <a:defRPr sz="1440" b="0">
                <a:solidFill>
                  <a:srgbClr val="1E1E1E"/>
                </a:solidFill>
              </a:defRPr>
            </a:lvl1pPr>
          </a:lstStyle>
          <a:p>
            <a:pPr lvl="0"/>
            <a:r>
              <a:rPr lang="es-ES" dirty="0" err="1"/>
              <a:t>Autest</a:t>
            </a:r>
            <a:r>
              <a:rPr lang="es-ES" dirty="0"/>
              <a:t> </a:t>
            </a:r>
            <a:r>
              <a:rPr lang="es-ES" dirty="0" err="1"/>
              <a:t>ent</a:t>
            </a:r>
            <a:r>
              <a:rPr lang="es-ES" dirty="0"/>
              <a:t> </a:t>
            </a:r>
            <a:r>
              <a:rPr lang="es-ES" dirty="0" err="1"/>
              <a:t>laudant</a:t>
            </a:r>
            <a:r>
              <a:rPr lang="es-ES" dirty="0"/>
              <a:t> ut </a:t>
            </a:r>
            <a:r>
              <a:rPr lang="es-ES" dirty="0" err="1"/>
              <a:t>eatur</a:t>
            </a:r>
            <a:r>
              <a:rPr lang="es-ES" dirty="0"/>
              <a:t>?</a:t>
            </a:r>
          </a:p>
          <a:p>
            <a:pPr lvl="0"/>
            <a:r>
              <a:rPr lang="es-ES" dirty="0" err="1"/>
              <a:t>Ehenima</a:t>
            </a:r>
            <a:r>
              <a:rPr lang="es-ES" dirty="0"/>
              <a:t> </a:t>
            </a:r>
            <a:r>
              <a:rPr lang="es-ES" dirty="0" err="1"/>
              <a:t>gniatis</a:t>
            </a:r>
            <a:r>
              <a:rPr lang="es-ES" dirty="0"/>
              <a:t> </a:t>
            </a:r>
            <a:r>
              <a:rPr lang="es-ES" dirty="0" err="1"/>
              <a:t>nus</a:t>
            </a:r>
            <a:r>
              <a:rPr lang="es-ES" dirty="0"/>
              <a:t> </a:t>
            </a:r>
            <a:r>
              <a:rPr lang="es-ES" dirty="0" err="1"/>
              <a:t>reped</a:t>
            </a:r>
            <a:r>
              <a:rPr lang="es-ES" dirty="0"/>
              <a:t> </a:t>
            </a:r>
            <a:r>
              <a:rPr lang="es-ES" dirty="0" err="1"/>
              <a:t>mint</a:t>
            </a:r>
            <a:r>
              <a:rPr lang="es-ES" dirty="0"/>
              <a:t> a </a:t>
            </a:r>
            <a:r>
              <a:rPr lang="es-ES" dirty="0" err="1"/>
              <a:t>velit</a:t>
            </a:r>
            <a:r>
              <a:rPr lang="es-ES" dirty="0"/>
              <a:t>.</a:t>
            </a:r>
          </a:p>
          <a:p>
            <a:pPr lvl="0"/>
            <a:r>
              <a:rPr lang="es-ES" dirty="0" err="1"/>
              <a:t>Autest</a:t>
            </a:r>
            <a:r>
              <a:rPr lang="es-ES" dirty="0"/>
              <a:t> </a:t>
            </a:r>
            <a:r>
              <a:rPr lang="es-ES" dirty="0" err="1"/>
              <a:t>ent</a:t>
            </a:r>
            <a:r>
              <a:rPr lang="es-ES" dirty="0"/>
              <a:t> </a:t>
            </a:r>
            <a:r>
              <a:rPr lang="es-ES" dirty="0" err="1"/>
              <a:t>laudant</a:t>
            </a:r>
            <a:r>
              <a:rPr lang="es-ES" dirty="0"/>
              <a:t> ut </a:t>
            </a:r>
            <a:r>
              <a:rPr lang="es-ES" dirty="0" err="1"/>
              <a:t>eatur</a:t>
            </a:r>
            <a:r>
              <a:rPr lang="es-ES" dirty="0"/>
              <a:t>?</a:t>
            </a:r>
          </a:p>
          <a:p>
            <a:pPr lvl="0"/>
            <a:r>
              <a:rPr lang="es-ES" dirty="0" err="1"/>
              <a:t>Ehenima</a:t>
            </a:r>
            <a:r>
              <a:rPr lang="es-ES" dirty="0"/>
              <a:t> </a:t>
            </a:r>
            <a:r>
              <a:rPr lang="es-ES" dirty="0" err="1"/>
              <a:t>gniatis</a:t>
            </a:r>
            <a:r>
              <a:rPr lang="es-ES" dirty="0"/>
              <a:t> </a:t>
            </a:r>
            <a:r>
              <a:rPr lang="es-ES" dirty="0" err="1"/>
              <a:t>nus</a:t>
            </a:r>
            <a:r>
              <a:rPr lang="es-ES" dirty="0"/>
              <a:t> </a:t>
            </a:r>
            <a:r>
              <a:rPr lang="es-ES" dirty="0" err="1"/>
              <a:t>reped</a:t>
            </a:r>
            <a:r>
              <a:rPr lang="es-ES" dirty="0"/>
              <a:t> </a:t>
            </a:r>
            <a:r>
              <a:rPr lang="es-ES" dirty="0" err="1"/>
              <a:t>mint</a:t>
            </a:r>
            <a:r>
              <a:rPr lang="es-ES" dirty="0"/>
              <a:t> a </a:t>
            </a:r>
            <a:r>
              <a:rPr lang="es-ES" dirty="0" err="1"/>
              <a:t>velit</a:t>
            </a:r>
            <a:r>
              <a:rPr lang="es-ES" dirty="0"/>
              <a:t>.</a:t>
            </a:r>
          </a:p>
          <a:p>
            <a:pPr lvl="0"/>
            <a:r>
              <a:rPr lang="es-ES" dirty="0" err="1"/>
              <a:t>Autest</a:t>
            </a:r>
            <a:r>
              <a:rPr lang="es-ES" dirty="0"/>
              <a:t> </a:t>
            </a:r>
            <a:r>
              <a:rPr lang="es-ES" dirty="0" err="1"/>
              <a:t>ent</a:t>
            </a:r>
            <a:r>
              <a:rPr lang="es-ES" dirty="0"/>
              <a:t> </a:t>
            </a:r>
            <a:r>
              <a:rPr lang="es-ES" dirty="0" err="1"/>
              <a:t>laudant</a:t>
            </a:r>
            <a:r>
              <a:rPr lang="es-ES" dirty="0"/>
              <a:t> ut </a:t>
            </a:r>
            <a:r>
              <a:rPr lang="es-ES" dirty="0" err="1"/>
              <a:t>eatur</a:t>
            </a:r>
            <a:r>
              <a:rPr lang="es-ES" dirty="0"/>
              <a:t>?</a:t>
            </a:r>
          </a:p>
        </p:txBody>
      </p:sp>
      <p:sp>
        <p:nvSpPr>
          <p:cNvPr id="17" name="Marcador de posición de imagen 7">
            <a:extLst>
              <a:ext uri="{FF2B5EF4-FFF2-40B4-BE49-F238E27FC236}">
                <a16:creationId xmlns:a16="http://schemas.microsoft.com/office/drawing/2014/main" id="{6AB76B8A-2AD0-4548-9313-5716AE13D993}"/>
              </a:ext>
            </a:extLst>
          </p:cNvPr>
          <p:cNvSpPr>
            <a:spLocks noGrp="1"/>
          </p:cNvSpPr>
          <p:nvPr>
            <p:ph type="pic" sz="quarter" idx="13"/>
          </p:nvPr>
        </p:nvSpPr>
        <p:spPr>
          <a:xfrm>
            <a:off x="1712118" y="4108450"/>
            <a:ext cx="4798220" cy="2402682"/>
          </a:xfrm>
          <a:solidFill>
            <a:schemeClr val="bg1">
              <a:lumMod val="95000"/>
            </a:schemeClr>
          </a:solidFill>
          <a:ln w="12700">
            <a:solidFill>
              <a:srgbClr val="FF3228"/>
            </a:solidFill>
          </a:ln>
        </p:spPr>
        <p:txBody>
          <a:bodyPr/>
          <a:lstStyle/>
          <a:p>
            <a:endParaRPr lang="es-ES" dirty="0"/>
          </a:p>
        </p:txBody>
      </p:sp>
      <p:sp>
        <p:nvSpPr>
          <p:cNvPr id="7" name="Marcador de número de diapositiva 6">
            <a:extLst>
              <a:ext uri="{FF2B5EF4-FFF2-40B4-BE49-F238E27FC236}">
                <a16:creationId xmlns:a16="http://schemas.microsoft.com/office/drawing/2014/main" id="{B132D693-3033-44F9-A52D-F0B5E1F45DE5}"/>
              </a:ext>
            </a:extLst>
          </p:cNvPr>
          <p:cNvSpPr>
            <a:spLocks noGrp="1"/>
          </p:cNvSpPr>
          <p:nvPr>
            <p:ph type="sldNum" sz="quarter" idx="18"/>
          </p:nvPr>
        </p:nvSpPr>
        <p:spPr/>
        <p:txBody>
          <a:bodyPr/>
          <a:lstStyle/>
          <a:p>
            <a:fld id="{B005B2D1-880E-4846-A216-7D6770BA1332}" type="slidenum">
              <a:rPr lang="es-ES" smtClean="0"/>
              <a:pPr/>
              <a:t>‹Nº›</a:t>
            </a:fld>
            <a:endParaRPr lang="es-ES" dirty="0"/>
          </a:p>
        </p:txBody>
      </p:sp>
      <p:pic>
        <p:nvPicPr>
          <p:cNvPr id="19" name="Gráfico 18">
            <a:extLst>
              <a:ext uri="{FF2B5EF4-FFF2-40B4-BE49-F238E27FC236}">
                <a16:creationId xmlns:a16="http://schemas.microsoft.com/office/drawing/2014/main" id="{07CC5585-C3DF-4916-9254-C8E54F13CFA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463" y="332974"/>
            <a:ext cx="1400054" cy="385200"/>
          </a:xfrm>
          <a:prstGeom prst="rect">
            <a:avLst/>
          </a:prstGeom>
        </p:spPr>
      </p:pic>
      <p:sp>
        <p:nvSpPr>
          <p:cNvPr id="20" name="Rectángulo 19">
            <a:extLst>
              <a:ext uri="{FF2B5EF4-FFF2-40B4-BE49-F238E27FC236}">
                <a16:creationId xmlns:a16="http://schemas.microsoft.com/office/drawing/2014/main" id="{B22C28A2-32AB-417C-B087-61042DD0D4F6}"/>
              </a:ext>
            </a:extLst>
          </p:cNvPr>
          <p:cNvSpPr/>
          <p:nvPr userDrawn="1"/>
        </p:nvSpPr>
        <p:spPr>
          <a:xfrm>
            <a:off x="13723938" y="7570604"/>
            <a:ext cx="384969" cy="384969"/>
          </a:xfrm>
          <a:prstGeom prst="rect">
            <a:avLst/>
          </a:prstGeom>
          <a:solidFill>
            <a:srgbClr val="FF32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0862406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o + Imagen 09">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469007C6-D80E-40B1-B81B-15B51FA6D666}"/>
              </a:ext>
            </a:extLst>
          </p:cNvPr>
          <p:cNvSpPr>
            <a:spLocks noGrp="1"/>
          </p:cNvSpPr>
          <p:nvPr>
            <p:ph type="sldNum" sz="quarter" idx="10"/>
          </p:nvPr>
        </p:nvSpPr>
        <p:spPr/>
        <p:txBody>
          <a:bodyPr/>
          <a:lstStyle/>
          <a:p>
            <a:fld id="{B005B2D1-880E-4846-A216-7D6770BA1332}" type="slidenum">
              <a:rPr lang="es-ES" smtClean="0"/>
              <a:pPr/>
              <a:t>‹Nº›</a:t>
            </a:fld>
            <a:endParaRPr lang="es-ES" dirty="0"/>
          </a:p>
        </p:txBody>
      </p:sp>
      <p:pic>
        <p:nvPicPr>
          <p:cNvPr id="4" name="Imagen 3">
            <a:extLst>
              <a:ext uri="{FF2B5EF4-FFF2-40B4-BE49-F238E27FC236}">
                <a16:creationId xmlns:a16="http://schemas.microsoft.com/office/drawing/2014/main" id="{C05C30AF-CB23-4780-A834-EF92E7E4CAE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4630399" cy="8229599"/>
          </a:xfrm>
          <a:prstGeom prst="rect">
            <a:avLst/>
          </a:prstGeom>
        </p:spPr>
      </p:pic>
      <p:sp>
        <p:nvSpPr>
          <p:cNvPr id="5" name="Marcador de posición de imagen 7">
            <a:extLst>
              <a:ext uri="{FF2B5EF4-FFF2-40B4-BE49-F238E27FC236}">
                <a16:creationId xmlns:a16="http://schemas.microsoft.com/office/drawing/2014/main" id="{7093E43B-1BD7-4551-817A-FDBD3494BF4F}"/>
              </a:ext>
            </a:extLst>
          </p:cNvPr>
          <p:cNvSpPr>
            <a:spLocks noGrp="1"/>
          </p:cNvSpPr>
          <p:nvPr>
            <p:ph type="pic" sz="quarter" idx="13"/>
          </p:nvPr>
        </p:nvSpPr>
        <p:spPr>
          <a:xfrm>
            <a:off x="8115617" y="1717675"/>
            <a:ext cx="5600700" cy="5600700"/>
          </a:xfrm>
          <a:solidFill>
            <a:schemeClr val="bg1">
              <a:lumMod val="95000"/>
            </a:schemeClr>
          </a:solidFill>
          <a:ln w="6350">
            <a:solidFill>
              <a:srgbClr val="FF3228"/>
            </a:solidFill>
          </a:ln>
        </p:spPr>
        <p:txBody>
          <a:bodyPr/>
          <a:lstStyle/>
          <a:p>
            <a:endParaRPr lang="es-ES" dirty="0"/>
          </a:p>
        </p:txBody>
      </p:sp>
      <p:sp>
        <p:nvSpPr>
          <p:cNvPr id="6" name="Marcador de posición de imagen 7">
            <a:extLst>
              <a:ext uri="{FF2B5EF4-FFF2-40B4-BE49-F238E27FC236}">
                <a16:creationId xmlns:a16="http://schemas.microsoft.com/office/drawing/2014/main" id="{9032E74F-8093-4998-9665-CE7635E8D4BB}"/>
              </a:ext>
            </a:extLst>
          </p:cNvPr>
          <p:cNvSpPr>
            <a:spLocks noGrp="1"/>
          </p:cNvSpPr>
          <p:nvPr>
            <p:ph type="pic" sz="quarter" idx="17"/>
          </p:nvPr>
        </p:nvSpPr>
        <p:spPr>
          <a:xfrm>
            <a:off x="5707379" y="2514600"/>
            <a:ext cx="2400300" cy="3200400"/>
          </a:xfrm>
          <a:solidFill>
            <a:schemeClr val="bg1">
              <a:lumMod val="95000"/>
            </a:schemeClr>
          </a:solidFill>
          <a:ln w="6350">
            <a:solidFill>
              <a:srgbClr val="FF3228"/>
            </a:solidFill>
          </a:ln>
        </p:spPr>
        <p:txBody>
          <a:bodyPr/>
          <a:lstStyle/>
          <a:p>
            <a:endParaRPr lang="es-ES" dirty="0"/>
          </a:p>
        </p:txBody>
      </p:sp>
      <p:sp>
        <p:nvSpPr>
          <p:cNvPr id="7" name="CuadroTexto 6">
            <a:extLst>
              <a:ext uri="{FF2B5EF4-FFF2-40B4-BE49-F238E27FC236}">
                <a16:creationId xmlns:a16="http://schemas.microsoft.com/office/drawing/2014/main" id="{6C4C39D4-3B2B-4DAB-9583-7FE8D14A6D4C}"/>
              </a:ext>
            </a:extLst>
          </p:cNvPr>
          <p:cNvSpPr txBox="1"/>
          <p:nvPr userDrawn="1"/>
        </p:nvSpPr>
        <p:spPr>
          <a:xfrm>
            <a:off x="10257964" y="7772943"/>
            <a:ext cx="4043094" cy="24006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960" dirty="0">
                <a:solidFill>
                  <a:srgbClr val="333333"/>
                </a:solidFill>
                <a:latin typeface="Century Gothic" panose="020B0502020202020204" pitchFamily="34" charset="0"/>
              </a:rPr>
              <a:t>© Copyright Universidad Europea. Todos los derechos reservados</a:t>
            </a:r>
            <a:endParaRPr lang="es-ES" dirty="0"/>
          </a:p>
        </p:txBody>
      </p:sp>
      <p:sp>
        <p:nvSpPr>
          <p:cNvPr id="9" name="Rectángulo 8">
            <a:extLst>
              <a:ext uri="{FF2B5EF4-FFF2-40B4-BE49-F238E27FC236}">
                <a16:creationId xmlns:a16="http://schemas.microsoft.com/office/drawing/2014/main" id="{9C5C2486-3335-460F-B07F-F035951CCDDD}"/>
              </a:ext>
            </a:extLst>
          </p:cNvPr>
          <p:cNvSpPr/>
          <p:nvPr userDrawn="1"/>
        </p:nvSpPr>
        <p:spPr>
          <a:xfrm>
            <a:off x="521494" y="7543800"/>
            <a:ext cx="384969" cy="384969"/>
          </a:xfrm>
          <a:prstGeom prst="rect">
            <a:avLst/>
          </a:prstGeom>
          <a:solidFill>
            <a:srgbClr val="FF32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ítulo 11">
            <a:extLst>
              <a:ext uri="{FF2B5EF4-FFF2-40B4-BE49-F238E27FC236}">
                <a16:creationId xmlns:a16="http://schemas.microsoft.com/office/drawing/2014/main" id="{F7984858-BC9D-450C-91C7-2F5EC3169F27}"/>
              </a:ext>
            </a:extLst>
          </p:cNvPr>
          <p:cNvSpPr>
            <a:spLocks noGrp="1"/>
          </p:cNvSpPr>
          <p:nvPr>
            <p:ph type="title" hasCustomPrompt="1"/>
          </p:nvPr>
        </p:nvSpPr>
        <p:spPr>
          <a:xfrm>
            <a:off x="906463" y="1200150"/>
            <a:ext cx="3995737" cy="1187450"/>
          </a:xfrm>
        </p:spPr>
        <p:txBody>
          <a:bodyPr lIns="0" anchor="t">
            <a:noAutofit/>
          </a:bodyPr>
          <a:lstStyle>
            <a:lvl1pPr>
              <a:defRPr sz="4300"/>
            </a:lvl1pPr>
          </a:lstStyle>
          <a:p>
            <a:r>
              <a:rPr lang="es-ES" dirty="0" err="1"/>
              <a:t>Lorem</a:t>
            </a:r>
            <a:r>
              <a:rPr lang="es-ES" dirty="0"/>
              <a:t> </a:t>
            </a:r>
            <a:r>
              <a:rPr lang="es-ES" dirty="0" err="1"/>
              <a:t>Ipsum</a:t>
            </a:r>
            <a:r>
              <a:rPr lang="es-ES" dirty="0"/>
              <a:t> dolor </a:t>
            </a:r>
            <a:r>
              <a:rPr lang="es-ES" dirty="0" err="1"/>
              <a:t>est</a:t>
            </a:r>
            <a:endParaRPr lang="es-ES" dirty="0"/>
          </a:p>
        </p:txBody>
      </p:sp>
      <p:sp>
        <p:nvSpPr>
          <p:cNvPr id="11" name="Marcador de texto 17">
            <a:extLst>
              <a:ext uri="{FF2B5EF4-FFF2-40B4-BE49-F238E27FC236}">
                <a16:creationId xmlns:a16="http://schemas.microsoft.com/office/drawing/2014/main" id="{8A0F77EF-0676-46A4-9337-9F2322D962C3}"/>
              </a:ext>
            </a:extLst>
          </p:cNvPr>
          <p:cNvSpPr>
            <a:spLocks noGrp="1"/>
          </p:cNvSpPr>
          <p:nvPr>
            <p:ph type="body" sz="quarter" idx="15" hasCustomPrompt="1"/>
          </p:nvPr>
        </p:nvSpPr>
        <p:spPr>
          <a:xfrm>
            <a:off x="906463" y="3010284"/>
            <a:ext cx="3995737" cy="494221"/>
          </a:xfrm>
        </p:spPr>
        <p:txBody>
          <a:bodyPr lIns="0">
            <a:normAutofit/>
          </a:bodyPr>
          <a:lstStyle>
            <a:lvl1pPr marL="0" indent="0">
              <a:lnSpc>
                <a:spcPts val="2800"/>
              </a:lnSpc>
              <a:buNone/>
              <a:defRPr sz="2100" b="1"/>
            </a:lvl1pPr>
          </a:lstStyle>
          <a:p>
            <a:pPr lvl="0"/>
            <a:r>
              <a:rPr lang="es-ES" dirty="0"/>
              <a:t>CAFYD</a:t>
            </a:r>
          </a:p>
        </p:txBody>
      </p:sp>
      <p:sp>
        <p:nvSpPr>
          <p:cNvPr id="12" name="Marcador de texto 17">
            <a:extLst>
              <a:ext uri="{FF2B5EF4-FFF2-40B4-BE49-F238E27FC236}">
                <a16:creationId xmlns:a16="http://schemas.microsoft.com/office/drawing/2014/main" id="{C2AE6F78-3D6D-4C25-AAF5-145B5A257873}"/>
              </a:ext>
            </a:extLst>
          </p:cNvPr>
          <p:cNvSpPr>
            <a:spLocks noGrp="1"/>
          </p:cNvSpPr>
          <p:nvPr>
            <p:ph type="body" sz="quarter" idx="18" hasCustomPrompt="1"/>
          </p:nvPr>
        </p:nvSpPr>
        <p:spPr>
          <a:xfrm>
            <a:off x="777833" y="3462657"/>
            <a:ext cx="4091756" cy="1833173"/>
          </a:xfrm>
        </p:spPr>
        <p:txBody>
          <a:bodyPr lIns="0">
            <a:noAutofit/>
          </a:bodyPr>
          <a:lstStyle>
            <a:lvl1pPr marL="358775" indent="-176213">
              <a:lnSpc>
                <a:spcPts val="1600"/>
              </a:lnSpc>
              <a:spcBef>
                <a:spcPts val="600"/>
              </a:spcBef>
              <a:buSzPct val="120000"/>
              <a:buFont typeface="Wingdings" panose="05000000000000000000" pitchFamily="2" charset="2"/>
              <a:buChar char="§"/>
              <a:defRPr sz="1800" b="0">
                <a:solidFill>
                  <a:srgbClr val="1E1E1E"/>
                </a:solidFill>
              </a:defRPr>
            </a:lvl1pPr>
          </a:lstStyle>
          <a:p>
            <a:pPr lvl="0"/>
            <a:r>
              <a:rPr lang="es-ES" dirty="0"/>
              <a:t>Actividad Física y Deporte</a:t>
            </a:r>
          </a:p>
          <a:p>
            <a:pPr lvl="0"/>
            <a:r>
              <a:rPr lang="es-ES" dirty="0"/>
              <a:t>Fisioterapia</a:t>
            </a:r>
          </a:p>
        </p:txBody>
      </p:sp>
      <p:sp>
        <p:nvSpPr>
          <p:cNvPr id="13" name="Marcador de texto 17">
            <a:extLst>
              <a:ext uri="{FF2B5EF4-FFF2-40B4-BE49-F238E27FC236}">
                <a16:creationId xmlns:a16="http://schemas.microsoft.com/office/drawing/2014/main" id="{DBE18D04-5273-4916-9829-330212273FB5}"/>
              </a:ext>
            </a:extLst>
          </p:cNvPr>
          <p:cNvSpPr>
            <a:spLocks noGrp="1"/>
          </p:cNvSpPr>
          <p:nvPr>
            <p:ph type="body" sz="quarter" idx="19" hasCustomPrompt="1"/>
          </p:nvPr>
        </p:nvSpPr>
        <p:spPr>
          <a:xfrm>
            <a:off x="777833" y="5031142"/>
            <a:ext cx="4091756" cy="1833173"/>
          </a:xfrm>
        </p:spPr>
        <p:txBody>
          <a:bodyPr lIns="0">
            <a:noAutofit/>
          </a:bodyPr>
          <a:lstStyle>
            <a:lvl1pPr marL="358775" indent="-176213">
              <a:lnSpc>
                <a:spcPts val="1600"/>
              </a:lnSpc>
              <a:spcBef>
                <a:spcPts val="600"/>
              </a:spcBef>
              <a:buSzPct val="120000"/>
              <a:buFont typeface="Wingdings" panose="05000000000000000000" pitchFamily="2" charset="2"/>
              <a:buChar char="§"/>
              <a:defRPr sz="1800" b="0">
                <a:solidFill>
                  <a:srgbClr val="1E1E1E"/>
                </a:solidFill>
              </a:defRPr>
            </a:lvl1pPr>
          </a:lstStyle>
          <a:p>
            <a:pPr lvl="0"/>
            <a:r>
              <a:rPr lang="es-ES" dirty="0"/>
              <a:t>Farmacia y Biotecnología</a:t>
            </a:r>
          </a:p>
          <a:p>
            <a:pPr lvl="0"/>
            <a:r>
              <a:rPr lang="es-ES" dirty="0"/>
              <a:t>Medicina</a:t>
            </a:r>
          </a:p>
          <a:p>
            <a:pPr lvl="0"/>
            <a:r>
              <a:rPr lang="es-ES" dirty="0"/>
              <a:t>Odontología</a:t>
            </a:r>
          </a:p>
          <a:p>
            <a:pPr lvl="0"/>
            <a:r>
              <a:rPr lang="es-ES" dirty="0"/>
              <a:t>Veterinaria</a:t>
            </a:r>
          </a:p>
          <a:p>
            <a:pPr lvl="0"/>
            <a:r>
              <a:rPr lang="es-ES" dirty="0"/>
              <a:t>Enfermería y Nutrición</a:t>
            </a:r>
          </a:p>
          <a:p>
            <a:pPr lvl="0"/>
            <a:r>
              <a:rPr lang="es-ES" dirty="0"/>
              <a:t>Psicología</a:t>
            </a:r>
          </a:p>
          <a:p>
            <a:pPr lvl="0"/>
            <a:r>
              <a:rPr lang="es-ES" dirty="0"/>
              <a:t>Medio Ambiente</a:t>
            </a:r>
          </a:p>
        </p:txBody>
      </p:sp>
      <p:sp>
        <p:nvSpPr>
          <p:cNvPr id="14" name="Marcador de texto 17">
            <a:extLst>
              <a:ext uri="{FF2B5EF4-FFF2-40B4-BE49-F238E27FC236}">
                <a16:creationId xmlns:a16="http://schemas.microsoft.com/office/drawing/2014/main" id="{87B63EE3-DE84-4C9B-B732-C8D4030CD939}"/>
              </a:ext>
            </a:extLst>
          </p:cNvPr>
          <p:cNvSpPr>
            <a:spLocks noGrp="1"/>
          </p:cNvSpPr>
          <p:nvPr>
            <p:ph type="body" sz="quarter" idx="20" hasCustomPrompt="1"/>
          </p:nvPr>
        </p:nvSpPr>
        <p:spPr>
          <a:xfrm>
            <a:off x="906463" y="4600421"/>
            <a:ext cx="3995737" cy="494221"/>
          </a:xfrm>
        </p:spPr>
        <p:txBody>
          <a:bodyPr lIns="0">
            <a:normAutofit/>
          </a:bodyPr>
          <a:lstStyle>
            <a:lvl1pPr marL="0" indent="0">
              <a:lnSpc>
                <a:spcPts val="2800"/>
              </a:lnSpc>
              <a:buNone/>
              <a:defRPr sz="2100" b="1"/>
            </a:lvl1pPr>
          </a:lstStyle>
          <a:p>
            <a:pPr lvl="0"/>
            <a:r>
              <a:rPr lang="es-ES" dirty="0"/>
              <a:t>CAFYD</a:t>
            </a:r>
          </a:p>
        </p:txBody>
      </p:sp>
      <p:pic>
        <p:nvPicPr>
          <p:cNvPr id="15" name="Gráfico 14">
            <a:extLst>
              <a:ext uri="{FF2B5EF4-FFF2-40B4-BE49-F238E27FC236}">
                <a16:creationId xmlns:a16="http://schemas.microsoft.com/office/drawing/2014/main" id="{4E02422F-8146-4B7E-AEC6-CD6782F4E567}"/>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69936"/>
          <a:stretch/>
        </p:blipFill>
        <p:spPr>
          <a:xfrm>
            <a:off x="13723938" y="332974"/>
            <a:ext cx="420914" cy="385200"/>
          </a:xfrm>
          <a:prstGeom prst="rect">
            <a:avLst/>
          </a:prstGeom>
        </p:spPr>
      </p:pic>
    </p:spTree>
    <p:extLst>
      <p:ext uri="{BB962C8B-B14F-4D97-AF65-F5344CB8AC3E}">
        <p14:creationId xmlns:p14="http://schemas.microsoft.com/office/powerpoint/2010/main" val="17348713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o + destacado">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AD098634-9C38-4F2F-90BC-838646C474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4630399" cy="8229600"/>
          </a:xfrm>
          <a:prstGeom prst="rect">
            <a:avLst/>
          </a:prstGeom>
        </p:spPr>
      </p:pic>
      <p:sp>
        <p:nvSpPr>
          <p:cNvPr id="12" name="Título 11">
            <a:extLst>
              <a:ext uri="{FF2B5EF4-FFF2-40B4-BE49-F238E27FC236}">
                <a16:creationId xmlns:a16="http://schemas.microsoft.com/office/drawing/2014/main" id="{6DF73CA9-D341-47C7-BA29-DE835B1DECAC}"/>
              </a:ext>
            </a:extLst>
          </p:cNvPr>
          <p:cNvSpPr>
            <a:spLocks noGrp="1"/>
          </p:cNvSpPr>
          <p:nvPr>
            <p:ph type="title" hasCustomPrompt="1"/>
          </p:nvPr>
        </p:nvSpPr>
        <p:spPr>
          <a:xfrm>
            <a:off x="906463" y="1200150"/>
            <a:ext cx="3995737" cy="1187450"/>
          </a:xfrm>
        </p:spPr>
        <p:txBody>
          <a:bodyPr lIns="0" anchor="t">
            <a:noAutofit/>
          </a:bodyPr>
          <a:lstStyle>
            <a:lvl1pPr>
              <a:defRPr sz="4300"/>
            </a:lvl1pPr>
          </a:lstStyle>
          <a:p>
            <a:r>
              <a:rPr lang="es-ES" dirty="0" err="1"/>
              <a:t>Lorem</a:t>
            </a:r>
            <a:r>
              <a:rPr lang="es-ES" dirty="0"/>
              <a:t> </a:t>
            </a:r>
            <a:r>
              <a:rPr lang="es-ES" dirty="0" err="1"/>
              <a:t>ipsum</a:t>
            </a:r>
            <a:r>
              <a:rPr lang="es-ES" dirty="0"/>
              <a:t> dolor </a:t>
            </a:r>
            <a:r>
              <a:rPr lang="es-ES" dirty="0" err="1"/>
              <a:t>sit</a:t>
            </a:r>
            <a:endParaRPr lang="es-ES" dirty="0"/>
          </a:p>
        </p:txBody>
      </p:sp>
      <p:sp>
        <p:nvSpPr>
          <p:cNvPr id="13" name="Marcador de texto 17">
            <a:extLst>
              <a:ext uri="{FF2B5EF4-FFF2-40B4-BE49-F238E27FC236}">
                <a16:creationId xmlns:a16="http://schemas.microsoft.com/office/drawing/2014/main" id="{86DD4D6E-018E-4D2C-B73F-7DC527248645}"/>
              </a:ext>
            </a:extLst>
          </p:cNvPr>
          <p:cNvSpPr>
            <a:spLocks noGrp="1"/>
          </p:cNvSpPr>
          <p:nvPr>
            <p:ph type="body" sz="quarter" idx="16" hasCustomPrompt="1"/>
          </p:nvPr>
        </p:nvSpPr>
        <p:spPr>
          <a:xfrm>
            <a:off x="906463" y="2658463"/>
            <a:ext cx="3221039" cy="3793137"/>
          </a:xfrm>
        </p:spPr>
        <p:txBody>
          <a:bodyPr lIns="0">
            <a:noAutofit/>
          </a:bodyPr>
          <a:lstStyle>
            <a:lvl1pPr marL="0" indent="0">
              <a:lnSpc>
                <a:spcPts val="1700"/>
              </a:lnSpc>
              <a:spcBef>
                <a:spcPts val="900"/>
              </a:spcBef>
              <a:buNone/>
              <a:defRPr sz="1440" b="0">
                <a:solidFill>
                  <a:srgbClr val="1E1E1E"/>
                </a:solidFill>
              </a:defRPr>
            </a:lvl1pPr>
          </a:lstStyle>
          <a:p>
            <a:pPr lvl="0"/>
            <a:r>
              <a:rPr lang="es-ES" dirty="0" err="1"/>
              <a:t>Poribus</a:t>
            </a:r>
            <a:r>
              <a:rPr lang="es-ES" dirty="0"/>
              <a:t> </a:t>
            </a:r>
            <a:r>
              <a:rPr lang="es-ES" dirty="0" err="1"/>
              <a:t>reiciis</a:t>
            </a:r>
            <a:r>
              <a:rPr lang="es-ES" dirty="0"/>
              <a:t> </a:t>
            </a:r>
            <a:r>
              <a:rPr lang="es-ES" dirty="0" err="1"/>
              <a:t>conseque</a:t>
            </a:r>
            <a:r>
              <a:rPr lang="es-ES" dirty="0"/>
              <a:t> </a:t>
            </a:r>
            <a:r>
              <a:rPr lang="es-ES" dirty="0" err="1"/>
              <a:t>conempo</a:t>
            </a:r>
            <a:r>
              <a:rPr lang="es-ES" dirty="0"/>
              <a:t> </a:t>
            </a:r>
            <a:r>
              <a:rPr lang="es-ES" dirty="0" err="1"/>
              <a:t>ribusam</a:t>
            </a:r>
            <a:r>
              <a:rPr lang="es-ES" dirty="0"/>
              <a:t> </a:t>
            </a:r>
            <a:r>
              <a:rPr lang="es-ES" dirty="0" err="1"/>
              <a:t>enimincil</a:t>
            </a:r>
            <a:r>
              <a:rPr lang="es-ES" dirty="0"/>
              <a:t> </a:t>
            </a:r>
            <a:r>
              <a:rPr lang="es-ES" dirty="0" err="1"/>
              <a:t>molupta</a:t>
            </a:r>
            <a:r>
              <a:rPr lang="es-ES" dirty="0"/>
              <a:t> </a:t>
            </a:r>
            <a:r>
              <a:rPr lang="es-ES" dirty="0" err="1"/>
              <a:t>tiatesed</a:t>
            </a:r>
            <a:r>
              <a:rPr lang="es-ES" dirty="0"/>
              <a:t> qui </a:t>
            </a:r>
            <a:r>
              <a:rPr lang="es-ES" dirty="0" err="1"/>
              <a:t>sit</a:t>
            </a:r>
            <a:r>
              <a:rPr lang="es-ES" dirty="0"/>
              <a:t> </a:t>
            </a:r>
            <a:r>
              <a:rPr lang="es-ES" dirty="0" err="1"/>
              <a:t>aut</a:t>
            </a:r>
            <a:r>
              <a:rPr lang="es-ES" dirty="0"/>
              <a:t> </a:t>
            </a:r>
            <a:r>
              <a:rPr lang="es-ES" dirty="0" err="1"/>
              <a:t>harit</a:t>
            </a:r>
            <a:r>
              <a:rPr lang="es-ES" dirty="0"/>
              <a:t>, </a:t>
            </a:r>
            <a:r>
              <a:rPr lang="es-ES" dirty="0" err="1"/>
              <a:t>quoditat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 </a:t>
            </a:r>
            <a:r>
              <a:rPr lang="es-ES" dirty="0" err="1"/>
              <a:t>estemqu</a:t>
            </a:r>
            <a:r>
              <a:rPr lang="es-ES" dirty="0"/>
              <a:t> </a:t>
            </a:r>
            <a:r>
              <a:rPr lang="es-ES" dirty="0" err="1"/>
              <a:t>idun</a:t>
            </a:r>
            <a:r>
              <a:rPr lang="es-ES" dirty="0"/>
              <a:t> qui </a:t>
            </a:r>
            <a:r>
              <a:rPr lang="es-ES" dirty="0" err="1"/>
              <a:t>alitis</a:t>
            </a:r>
            <a:r>
              <a:rPr lang="es-ES" dirty="0"/>
              <a:t> </a:t>
            </a:r>
            <a:r>
              <a:rPr lang="es-ES" dirty="0" err="1"/>
              <a:t>harit</a:t>
            </a:r>
            <a:r>
              <a:rPr lang="es-ES" dirty="0"/>
              <a:t>, </a:t>
            </a:r>
            <a:r>
              <a:rPr lang="es-ES" dirty="0" err="1"/>
              <a:t>quoditat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 </a:t>
            </a:r>
            <a:r>
              <a:rPr lang="es-ES" dirty="0" err="1"/>
              <a:t>estemqu</a:t>
            </a:r>
            <a:r>
              <a:rPr lang="es-ES" dirty="0"/>
              <a:t> </a:t>
            </a:r>
            <a:r>
              <a:rPr lang="es-ES" dirty="0" err="1"/>
              <a:t>idun</a:t>
            </a:r>
            <a:r>
              <a:rPr lang="es-ES" dirty="0"/>
              <a:t> qui </a:t>
            </a:r>
            <a:r>
              <a:rPr lang="es-ES" dirty="0" err="1"/>
              <a:t>alitis</a:t>
            </a:r>
            <a:r>
              <a:rPr lang="es-ES" dirty="0"/>
              <a:t> </a:t>
            </a:r>
            <a:r>
              <a:rPr lang="es-ES" dirty="0" err="1"/>
              <a:t>harit</a:t>
            </a:r>
            <a:r>
              <a:rPr lang="es-ES" dirty="0"/>
              <a:t>, </a:t>
            </a:r>
            <a:r>
              <a:rPr lang="es-ES" dirty="0" err="1"/>
              <a:t>quoditat</a:t>
            </a:r>
            <a:r>
              <a:rPr lang="es-ES" dirty="0"/>
              <a:t> mi, </a:t>
            </a:r>
            <a:r>
              <a:rPr lang="es-ES" dirty="0" err="1"/>
              <a:t>experum</a:t>
            </a:r>
            <a:r>
              <a:rPr lang="es-ES" dirty="0"/>
              <a:t> a </a:t>
            </a:r>
            <a:r>
              <a:rPr lang="es-ES" dirty="0" err="1"/>
              <a:t>conse</a:t>
            </a:r>
            <a:r>
              <a:rPr lang="es-ES" dirty="0"/>
              <a:t> </a:t>
            </a:r>
            <a:r>
              <a:rPr lang="es-ES" dirty="0" err="1"/>
              <a:t>sequamet</a:t>
            </a:r>
            <a:r>
              <a:rPr lang="es-ES" dirty="0"/>
              <a:t>, </a:t>
            </a:r>
            <a:r>
              <a:rPr lang="es-ES" dirty="0" err="1"/>
              <a:t>qstrum</a:t>
            </a:r>
            <a:r>
              <a:rPr lang="es-ES" dirty="0"/>
              <a:t> quia </a:t>
            </a:r>
            <a:r>
              <a:rPr lang="es-ES" dirty="0" err="1"/>
              <a:t>estemq</a:t>
            </a:r>
            <a:r>
              <a:rPr lang="es-ES" dirty="0"/>
              <a:t>.</a:t>
            </a:r>
          </a:p>
          <a:p>
            <a:pPr lvl="0"/>
            <a:r>
              <a:rPr lang="es-ES" dirty="0" err="1"/>
              <a:t>Arupiet</a:t>
            </a:r>
            <a:r>
              <a:rPr lang="es-ES" dirty="0"/>
              <a:t> </a:t>
            </a:r>
            <a:r>
              <a:rPr lang="es-ES" dirty="0" err="1"/>
              <a:t>autest</a:t>
            </a:r>
            <a:r>
              <a:rPr lang="es-ES" dirty="0"/>
              <a:t> </a:t>
            </a:r>
            <a:r>
              <a:rPr lang="es-ES" dirty="0" err="1"/>
              <a:t>ent</a:t>
            </a:r>
            <a:r>
              <a:rPr lang="es-ES" dirty="0"/>
              <a:t> </a:t>
            </a:r>
            <a:r>
              <a:rPr lang="es-ES" dirty="0" err="1"/>
              <a:t>laudant</a:t>
            </a:r>
            <a:r>
              <a:rPr lang="es-ES" dirty="0"/>
              <a:t> ut </a:t>
            </a:r>
            <a:r>
              <a:rPr lang="es-ES" dirty="0" err="1"/>
              <a:t>eatur</a:t>
            </a:r>
            <a:r>
              <a:rPr lang="es-ES" dirty="0"/>
              <a:t>?</a:t>
            </a:r>
            <a:br>
              <a:rPr lang="es-ES" dirty="0"/>
            </a:b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 </a:t>
            </a:r>
            <a:r>
              <a:rPr lang="es-ES" dirty="0" err="1"/>
              <a:t>estemqu</a:t>
            </a:r>
            <a:r>
              <a:rPr lang="es-ES" dirty="0"/>
              <a:t> </a:t>
            </a:r>
            <a:r>
              <a:rPr lang="es-ES" dirty="0" err="1"/>
              <a:t>idun</a:t>
            </a:r>
            <a:r>
              <a:rPr lang="es-ES" dirty="0"/>
              <a:t> qui </a:t>
            </a:r>
            <a:r>
              <a:rPr lang="es-ES" dirty="0" err="1"/>
              <a:t>aliti</a:t>
            </a:r>
            <a:endParaRPr lang="es-ES" dirty="0"/>
          </a:p>
        </p:txBody>
      </p:sp>
      <p:sp>
        <p:nvSpPr>
          <p:cNvPr id="16" name="Marcador de texto 17">
            <a:extLst>
              <a:ext uri="{FF2B5EF4-FFF2-40B4-BE49-F238E27FC236}">
                <a16:creationId xmlns:a16="http://schemas.microsoft.com/office/drawing/2014/main" id="{0CC11F15-A51A-4969-A633-5CFBF74B0B08}"/>
              </a:ext>
            </a:extLst>
          </p:cNvPr>
          <p:cNvSpPr>
            <a:spLocks noGrp="1"/>
          </p:cNvSpPr>
          <p:nvPr>
            <p:ph type="body" sz="quarter" idx="19" hasCustomPrompt="1"/>
          </p:nvPr>
        </p:nvSpPr>
        <p:spPr>
          <a:xfrm>
            <a:off x="8112664" y="1773751"/>
            <a:ext cx="2424638" cy="2341049"/>
          </a:xfrm>
        </p:spPr>
        <p:txBody>
          <a:bodyPr lIns="0">
            <a:noAutofit/>
          </a:bodyPr>
          <a:lstStyle>
            <a:lvl1pPr marL="0" indent="0">
              <a:lnSpc>
                <a:spcPts val="1700"/>
              </a:lnSpc>
              <a:spcBef>
                <a:spcPts val="900"/>
              </a:spcBef>
              <a:buNone/>
              <a:defRPr sz="1440" b="0">
                <a:solidFill>
                  <a:srgbClr val="1E1E1E"/>
                </a:solidFill>
              </a:defRPr>
            </a:lvl1pPr>
          </a:lstStyle>
          <a:p>
            <a:pPr lvl="0"/>
            <a:r>
              <a:rPr lang="es-ES" dirty="0"/>
              <a:t>Es </a:t>
            </a:r>
            <a:r>
              <a:rPr lang="es-ES" dirty="0" err="1"/>
              <a:t>aut</a:t>
            </a:r>
            <a:r>
              <a:rPr lang="es-ES" dirty="0"/>
              <a:t> </a:t>
            </a:r>
            <a:r>
              <a:rPr lang="es-ES" dirty="0" err="1"/>
              <a:t>reiciis</a:t>
            </a:r>
            <a:r>
              <a:rPr lang="es-ES" dirty="0"/>
              <a:t> am </a:t>
            </a:r>
            <a:r>
              <a:rPr lang="es-ES" dirty="0" err="1"/>
              <a:t>enimincil</a:t>
            </a:r>
            <a:r>
              <a:rPr lang="es-ES" dirty="0"/>
              <a:t> </a:t>
            </a:r>
            <a:r>
              <a:rPr lang="es-ES" dirty="0" err="1"/>
              <a:t>molupta</a:t>
            </a:r>
            <a:r>
              <a:rPr lang="es-ES" dirty="0"/>
              <a:t> </a:t>
            </a:r>
            <a:r>
              <a:rPr lang="es-ES" dirty="0" err="1"/>
              <a:t>tiatesed</a:t>
            </a:r>
            <a:r>
              <a:rPr lang="es-ES" dirty="0"/>
              <a:t> qui </a:t>
            </a:r>
            <a:r>
              <a:rPr lang="es-ES" dirty="0" err="1"/>
              <a:t>sit</a:t>
            </a:r>
            <a:r>
              <a:rPr lang="es-ES" dirty="0"/>
              <a:t> </a:t>
            </a:r>
            <a:r>
              <a:rPr lang="es-ES" dirty="0" err="1"/>
              <a:t>aut</a:t>
            </a:r>
            <a:r>
              <a:rPr lang="es-ES" dirty="0"/>
              <a:t> </a:t>
            </a:r>
            <a:r>
              <a:rPr lang="es-ES" dirty="0" err="1"/>
              <a:t>harit</a:t>
            </a:r>
            <a:r>
              <a:rPr lang="es-ES" dirty="0"/>
              <a:t>, </a:t>
            </a:r>
            <a:r>
              <a:rPr lang="es-ES" dirty="0" err="1"/>
              <a:t>quoditat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a:t>
            </a:r>
            <a:r>
              <a:rPr lang="es-ES" dirty="0"/>
              <a:t>.</a:t>
            </a:r>
          </a:p>
          <a:p>
            <a:pPr lvl="0"/>
            <a:r>
              <a:rPr lang="es-ES" dirty="0" err="1"/>
              <a:t>Eheima</a:t>
            </a:r>
            <a:r>
              <a:rPr lang="es-ES" dirty="0"/>
              <a:t> </a:t>
            </a:r>
            <a:r>
              <a:rPr lang="es-ES" dirty="0" err="1"/>
              <a:t>gniatis</a:t>
            </a:r>
            <a:r>
              <a:rPr lang="es-ES" dirty="0"/>
              <a:t> </a:t>
            </a:r>
            <a:r>
              <a:rPr lang="es-ES" dirty="0" err="1"/>
              <a:t>nus</a:t>
            </a:r>
            <a:r>
              <a:rPr lang="es-ES" dirty="0"/>
              <a:t> </a:t>
            </a:r>
            <a:r>
              <a:rPr lang="es-ES" dirty="0" err="1"/>
              <a:t>reped</a:t>
            </a:r>
            <a:r>
              <a:rPr lang="es-ES" dirty="0"/>
              <a:t> </a:t>
            </a:r>
            <a:r>
              <a:rPr lang="es-ES" dirty="0" err="1"/>
              <a:t>mint</a:t>
            </a:r>
            <a:r>
              <a:rPr lang="es-ES" dirty="0"/>
              <a:t> a </a:t>
            </a:r>
            <a:r>
              <a:rPr lang="es-ES" dirty="0" err="1"/>
              <a:t>velit</a:t>
            </a:r>
            <a:r>
              <a:rPr lang="es-ES" dirty="0"/>
              <a:t> </a:t>
            </a:r>
            <a:r>
              <a:rPr lang="es-ES" dirty="0" err="1"/>
              <a:t>aut</a:t>
            </a:r>
            <a:r>
              <a:rPr lang="es-ES" dirty="0"/>
              <a:t> </a:t>
            </a:r>
            <a:r>
              <a:rPr lang="es-ES" dirty="0" err="1"/>
              <a:t>est</a:t>
            </a:r>
            <a:r>
              <a:rPr lang="es-ES" dirty="0"/>
              <a:t>, </a:t>
            </a:r>
            <a:r>
              <a:rPr lang="es-ES" dirty="0" err="1"/>
              <a:t>cus</a:t>
            </a:r>
            <a:r>
              <a:rPr lang="es-ES" dirty="0"/>
              <a:t> </a:t>
            </a:r>
            <a:r>
              <a:rPr lang="es-ES" dirty="0" err="1"/>
              <a:t>apic</a:t>
            </a:r>
            <a:r>
              <a:rPr lang="es-ES" dirty="0"/>
              <a:t> </a:t>
            </a:r>
            <a:r>
              <a:rPr lang="es-ES" dirty="0" err="1"/>
              <a:t>to</a:t>
            </a:r>
            <a:r>
              <a:rPr lang="es-ES" dirty="0"/>
              <a:t> </a:t>
            </a:r>
            <a:r>
              <a:rPr lang="es-ES" dirty="0" err="1"/>
              <a:t>testi</a:t>
            </a:r>
            <a:r>
              <a:rPr lang="es-ES" dirty="0"/>
              <a:t> sed este </a:t>
            </a:r>
            <a:r>
              <a:rPr lang="es-ES" dirty="0" err="1"/>
              <a:t>eum</a:t>
            </a:r>
            <a:r>
              <a:rPr lang="es-ES" dirty="0"/>
              <a:t> fuga este </a:t>
            </a:r>
            <a:r>
              <a:rPr lang="es-ES" dirty="0" err="1"/>
              <a:t>eum</a:t>
            </a:r>
            <a:r>
              <a:rPr lang="es-ES" dirty="0"/>
              <a:t> fuga.</a:t>
            </a:r>
          </a:p>
        </p:txBody>
      </p:sp>
      <p:sp>
        <p:nvSpPr>
          <p:cNvPr id="19" name="Marcador de texto 17">
            <a:extLst>
              <a:ext uri="{FF2B5EF4-FFF2-40B4-BE49-F238E27FC236}">
                <a16:creationId xmlns:a16="http://schemas.microsoft.com/office/drawing/2014/main" id="{3F4FA38A-F665-431F-A109-0B7C9881BCB8}"/>
              </a:ext>
            </a:extLst>
          </p:cNvPr>
          <p:cNvSpPr>
            <a:spLocks noGrp="1"/>
          </p:cNvSpPr>
          <p:nvPr>
            <p:ph type="body" sz="quarter" idx="20" hasCustomPrompt="1"/>
          </p:nvPr>
        </p:nvSpPr>
        <p:spPr>
          <a:xfrm>
            <a:off x="8112664" y="1481015"/>
            <a:ext cx="2424638" cy="373062"/>
          </a:xfrm>
        </p:spPr>
        <p:txBody>
          <a:bodyPr lIns="0">
            <a:noAutofit/>
          </a:bodyPr>
          <a:lstStyle>
            <a:lvl1pPr marL="0" indent="0">
              <a:lnSpc>
                <a:spcPts val="1700"/>
              </a:lnSpc>
              <a:spcBef>
                <a:spcPts val="900"/>
              </a:spcBef>
              <a:buNone/>
              <a:defRPr sz="1440" b="1">
                <a:solidFill>
                  <a:srgbClr val="1E1E1E"/>
                </a:solidFill>
              </a:defRPr>
            </a:lvl1pPr>
          </a:lstStyle>
          <a:p>
            <a:pPr lvl="0"/>
            <a:r>
              <a:rPr lang="es-ES" dirty="0" err="1"/>
              <a:t>Poribus</a:t>
            </a:r>
            <a:r>
              <a:rPr lang="es-ES" dirty="0"/>
              <a:t> </a:t>
            </a:r>
            <a:r>
              <a:rPr lang="es-ES" dirty="0" err="1"/>
              <a:t>reiciis</a:t>
            </a:r>
            <a:r>
              <a:rPr lang="es-ES" dirty="0"/>
              <a:t> </a:t>
            </a:r>
            <a:r>
              <a:rPr lang="es-ES" dirty="0" err="1"/>
              <a:t>conseque</a:t>
            </a:r>
            <a:endParaRPr lang="es-ES" dirty="0"/>
          </a:p>
        </p:txBody>
      </p:sp>
      <p:sp>
        <p:nvSpPr>
          <p:cNvPr id="21" name="Marcador de texto 17">
            <a:extLst>
              <a:ext uri="{FF2B5EF4-FFF2-40B4-BE49-F238E27FC236}">
                <a16:creationId xmlns:a16="http://schemas.microsoft.com/office/drawing/2014/main" id="{AA93BD72-42D1-4CF3-8EA4-00687AC8EA45}"/>
              </a:ext>
            </a:extLst>
          </p:cNvPr>
          <p:cNvSpPr>
            <a:spLocks noGrp="1"/>
          </p:cNvSpPr>
          <p:nvPr>
            <p:ph type="body" sz="quarter" idx="22" hasCustomPrompt="1"/>
          </p:nvPr>
        </p:nvSpPr>
        <p:spPr>
          <a:xfrm>
            <a:off x="7665157" y="5721537"/>
            <a:ext cx="5621865" cy="1180224"/>
          </a:xfrm>
        </p:spPr>
        <p:txBody>
          <a:bodyPr lIns="0">
            <a:noAutofit/>
          </a:bodyPr>
          <a:lstStyle>
            <a:lvl1pPr marL="0" indent="0">
              <a:lnSpc>
                <a:spcPts val="1700"/>
              </a:lnSpc>
              <a:spcBef>
                <a:spcPts val="900"/>
              </a:spcBef>
              <a:buNone/>
              <a:defRPr sz="1440" b="0">
                <a:solidFill>
                  <a:schemeClr val="bg1"/>
                </a:solidFill>
              </a:defRPr>
            </a:lvl1pPr>
          </a:lstStyle>
          <a:p>
            <a:pPr lvl="0"/>
            <a:r>
              <a:rPr lang="es-ES" dirty="0"/>
              <a:t>Ma </a:t>
            </a:r>
            <a:r>
              <a:rPr lang="es-ES" dirty="0" err="1"/>
              <a:t>vendest</a:t>
            </a:r>
            <a:r>
              <a:rPr lang="es-ES" dirty="0"/>
              <a:t> as qui </a:t>
            </a:r>
            <a:r>
              <a:rPr lang="es-ES" dirty="0" err="1"/>
              <a:t>beaPoribus</a:t>
            </a:r>
            <a:r>
              <a:rPr lang="es-ES" dirty="0"/>
              <a:t> </a:t>
            </a:r>
            <a:r>
              <a:rPr lang="es-ES" dirty="0" err="1"/>
              <a:t>reiciis</a:t>
            </a:r>
            <a:r>
              <a:rPr lang="es-ES" dirty="0"/>
              <a:t> </a:t>
            </a:r>
            <a:r>
              <a:rPr lang="es-ES" dirty="0" err="1"/>
              <a:t>conseque</a:t>
            </a:r>
            <a:r>
              <a:rPr lang="es-ES" dirty="0"/>
              <a:t> </a:t>
            </a:r>
            <a:r>
              <a:rPr lang="es-ES" dirty="0" err="1"/>
              <a:t>conempo</a:t>
            </a:r>
            <a:r>
              <a:rPr lang="es-ES" dirty="0"/>
              <a:t> </a:t>
            </a:r>
            <a:r>
              <a:rPr lang="es-ES" dirty="0" err="1"/>
              <a:t>ribusam</a:t>
            </a:r>
            <a:r>
              <a:rPr lang="es-ES" dirty="0"/>
              <a:t> </a:t>
            </a:r>
            <a:r>
              <a:rPr lang="es-ES" dirty="0" err="1"/>
              <a:t>enimincil</a:t>
            </a:r>
            <a:r>
              <a:rPr lang="es-ES" dirty="0"/>
              <a:t> </a:t>
            </a:r>
            <a:r>
              <a:rPr lang="es-ES" dirty="0" err="1"/>
              <a:t>molupta</a:t>
            </a:r>
            <a:r>
              <a:rPr lang="es-ES" dirty="0"/>
              <a:t> </a:t>
            </a:r>
            <a:r>
              <a:rPr lang="es-ES" dirty="0" err="1"/>
              <a:t>tiatesed</a:t>
            </a:r>
            <a:r>
              <a:rPr lang="es-ES" dirty="0"/>
              <a:t> qui, quid </a:t>
            </a:r>
            <a:r>
              <a:rPr lang="es-ES" dirty="0" err="1"/>
              <a:t>ullestrum</a:t>
            </a:r>
            <a:r>
              <a:rPr lang="es-ES" dirty="0"/>
              <a:t> quia </a:t>
            </a:r>
            <a:r>
              <a:rPr lang="es-ES" dirty="0" err="1"/>
              <a:t>estemqu</a:t>
            </a:r>
            <a:r>
              <a:rPr lang="es-ES" dirty="0"/>
              <a:t> </a:t>
            </a:r>
            <a:r>
              <a:rPr lang="es-ES" dirty="0" err="1"/>
              <a:t>idun</a:t>
            </a:r>
            <a:r>
              <a:rPr lang="es-ES" dirty="0"/>
              <a:t> qui </a:t>
            </a:r>
            <a:r>
              <a:rPr lang="es-ES" dirty="0" err="1"/>
              <a:t>alitis</a:t>
            </a:r>
            <a:r>
              <a:rPr lang="es-ES" dirty="0"/>
              <a:t> </a:t>
            </a:r>
            <a:r>
              <a:rPr lang="es-ES" dirty="0" err="1"/>
              <a:t>harit</a:t>
            </a:r>
            <a:r>
              <a:rPr lang="es-ES" dirty="0"/>
              <a:t>, </a:t>
            </a:r>
            <a:r>
              <a:rPr lang="es-ES" dirty="0" err="1"/>
              <a:t>quoditat</a:t>
            </a:r>
            <a:r>
              <a:rPr lang="es-ES" dirty="0"/>
              <a:t> mi, </a:t>
            </a:r>
            <a:r>
              <a:rPr lang="es-ES" dirty="0" err="1"/>
              <a:t>experum</a:t>
            </a:r>
            <a:r>
              <a:rPr lang="es-ES" dirty="0"/>
              <a:t> a </a:t>
            </a:r>
            <a:r>
              <a:rPr lang="es-ES" dirty="0" err="1"/>
              <a:t>conse</a:t>
            </a:r>
            <a:r>
              <a:rPr lang="es-ES" dirty="0"/>
              <a:t> </a:t>
            </a:r>
            <a:r>
              <a:rPr lang="es-ES" dirty="0" err="1"/>
              <a:t>sequamet</a:t>
            </a:r>
            <a:r>
              <a:rPr lang="es-ES" dirty="0"/>
              <a:t>, </a:t>
            </a:r>
            <a:r>
              <a:rPr lang="es-ES" dirty="0" err="1"/>
              <a:t>qstrum</a:t>
            </a:r>
            <a:r>
              <a:rPr lang="es-ES" dirty="0"/>
              <a:t> q</a:t>
            </a:r>
          </a:p>
        </p:txBody>
      </p:sp>
      <p:sp>
        <p:nvSpPr>
          <p:cNvPr id="22" name="Marcador de texto 17">
            <a:extLst>
              <a:ext uri="{FF2B5EF4-FFF2-40B4-BE49-F238E27FC236}">
                <a16:creationId xmlns:a16="http://schemas.microsoft.com/office/drawing/2014/main" id="{E9C06FA8-3B73-43E3-9BC5-35A805BD2D9E}"/>
              </a:ext>
            </a:extLst>
          </p:cNvPr>
          <p:cNvSpPr>
            <a:spLocks noGrp="1"/>
          </p:cNvSpPr>
          <p:nvPr>
            <p:ph type="body" sz="quarter" idx="15" hasCustomPrompt="1"/>
          </p:nvPr>
        </p:nvSpPr>
        <p:spPr>
          <a:xfrm>
            <a:off x="7665157" y="5170947"/>
            <a:ext cx="5463821" cy="462209"/>
          </a:xfrm>
        </p:spPr>
        <p:txBody>
          <a:bodyPr lIns="0">
            <a:normAutofit/>
          </a:bodyPr>
          <a:lstStyle>
            <a:lvl1pPr marL="0" indent="0">
              <a:lnSpc>
                <a:spcPts val="2800"/>
              </a:lnSpc>
              <a:buNone/>
              <a:defRPr sz="2750" b="1">
                <a:solidFill>
                  <a:schemeClr val="bg1"/>
                </a:solidFill>
              </a:defRPr>
            </a:lvl1pPr>
          </a:lstStyle>
          <a:p>
            <a:pPr lvl="0"/>
            <a:r>
              <a:rPr lang="es-ES" dirty="0" err="1"/>
              <a:t>Lorem</a:t>
            </a:r>
            <a:r>
              <a:rPr lang="es-ES" dirty="0"/>
              <a:t> </a:t>
            </a:r>
            <a:r>
              <a:rPr lang="es-ES" dirty="0" err="1"/>
              <a:t>ipsum</a:t>
            </a:r>
            <a:r>
              <a:rPr lang="es-ES" dirty="0"/>
              <a:t> </a:t>
            </a:r>
            <a:r>
              <a:rPr lang="es-ES" dirty="0" err="1"/>
              <a:t>Imus</a:t>
            </a:r>
            <a:r>
              <a:rPr lang="es-ES" dirty="0"/>
              <a:t> </a:t>
            </a:r>
            <a:r>
              <a:rPr lang="es-ES" dirty="0" err="1"/>
              <a:t>deru</a:t>
            </a:r>
            <a:r>
              <a:rPr lang="es-ES" dirty="0"/>
              <a:t> </a:t>
            </a:r>
            <a:r>
              <a:rPr lang="es-ES" dirty="0" err="1"/>
              <a:t>llam</a:t>
            </a:r>
            <a:endParaRPr lang="es-ES" dirty="0"/>
          </a:p>
        </p:txBody>
      </p:sp>
      <p:sp>
        <p:nvSpPr>
          <p:cNvPr id="2" name="Marcador de número de diapositiva 1">
            <a:extLst>
              <a:ext uri="{FF2B5EF4-FFF2-40B4-BE49-F238E27FC236}">
                <a16:creationId xmlns:a16="http://schemas.microsoft.com/office/drawing/2014/main" id="{11B956B5-474C-4B72-A097-482CBA58CAFD}"/>
              </a:ext>
            </a:extLst>
          </p:cNvPr>
          <p:cNvSpPr>
            <a:spLocks noGrp="1"/>
          </p:cNvSpPr>
          <p:nvPr>
            <p:ph type="sldNum" sz="quarter" idx="23"/>
          </p:nvPr>
        </p:nvSpPr>
        <p:spPr/>
        <p:txBody>
          <a:bodyPr/>
          <a:lstStyle/>
          <a:p>
            <a:fld id="{B005B2D1-880E-4846-A216-7D6770BA1332}" type="slidenum">
              <a:rPr lang="es-ES" smtClean="0"/>
              <a:pPr/>
              <a:t>‹Nº›</a:t>
            </a:fld>
            <a:endParaRPr lang="es-ES" dirty="0"/>
          </a:p>
        </p:txBody>
      </p:sp>
      <p:sp>
        <p:nvSpPr>
          <p:cNvPr id="23" name="Marcador de texto 17">
            <a:extLst>
              <a:ext uri="{FF2B5EF4-FFF2-40B4-BE49-F238E27FC236}">
                <a16:creationId xmlns:a16="http://schemas.microsoft.com/office/drawing/2014/main" id="{56215996-BE86-478A-BB7D-A5A5B6715F06}"/>
              </a:ext>
            </a:extLst>
          </p:cNvPr>
          <p:cNvSpPr>
            <a:spLocks noGrp="1"/>
          </p:cNvSpPr>
          <p:nvPr>
            <p:ph type="body" sz="quarter" idx="24" hasCustomPrompt="1"/>
          </p:nvPr>
        </p:nvSpPr>
        <p:spPr>
          <a:xfrm>
            <a:off x="4913328" y="1773751"/>
            <a:ext cx="2424638" cy="2341049"/>
          </a:xfrm>
        </p:spPr>
        <p:txBody>
          <a:bodyPr lIns="0">
            <a:noAutofit/>
          </a:bodyPr>
          <a:lstStyle>
            <a:lvl1pPr marL="0" indent="0">
              <a:lnSpc>
                <a:spcPts val="1700"/>
              </a:lnSpc>
              <a:spcBef>
                <a:spcPts val="900"/>
              </a:spcBef>
              <a:buNone/>
              <a:defRPr sz="1440" b="0">
                <a:solidFill>
                  <a:srgbClr val="1E1E1E"/>
                </a:solidFill>
              </a:defRPr>
            </a:lvl1pPr>
          </a:lstStyle>
          <a:p>
            <a:pPr lvl="0"/>
            <a:r>
              <a:rPr lang="es-ES" dirty="0"/>
              <a:t>Es </a:t>
            </a:r>
            <a:r>
              <a:rPr lang="es-ES" dirty="0" err="1"/>
              <a:t>aut</a:t>
            </a:r>
            <a:r>
              <a:rPr lang="es-ES" dirty="0"/>
              <a:t> </a:t>
            </a:r>
            <a:r>
              <a:rPr lang="es-ES" dirty="0" err="1"/>
              <a:t>reiciis</a:t>
            </a:r>
            <a:r>
              <a:rPr lang="es-ES" dirty="0"/>
              <a:t> am </a:t>
            </a:r>
            <a:r>
              <a:rPr lang="es-ES" dirty="0" err="1"/>
              <a:t>enimincil</a:t>
            </a:r>
            <a:r>
              <a:rPr lang="es-ES" dirty="0"/>
              <a:t> </a:t>
            </a:r>
            <a:r>
              <a:rPr lang="es-ES" dirty="0" err="1"/>
              <a:t>molupta</a:t>
            </a:r>
            <a:r>
              <a:rPr lang="es-ES" dirty="0"/>
              <a:t> </a:t>
            </a:r>
            <a:r>
              <a:rPr lang="es-ES" dirty="0" err="1"/>
              <a:t>tiatesed</a:t>
            </a:r>
            <a:r>
              <a:rPr lang="es-ES" dirty="0"/>
              <a:t> qui </a:t>
            </a:r>
            <a:r>
              <a:rPr lang="es-ES" dirty="0" err="1"/>
              <a:t>sit</a:t>
            </a:r>
            <a:r>
              <a:rPr lang="es-ES" dirty="0"/>
              <a:t> </a:t>
            </a:r>
            <a:r>
              <a:rPr lang="es-ES" dirty="0" err="1"/>
              <a:t>aut</a:t>
            </a:r>
            <a:r>
              <a:rPr lang="es-ES" dirty="0"/>
              <a:t> </a:t>
            </a:r>
            <a:r>
              <a:rPr lang="es-ES" dirty="0" err="1"/>
              <a:t>harit</a:t>
            </a:r>
            <a:r>
              <a:rPr lang="es-ES" dirty="0"/>
              <a:t>, </a:t>
            </a:r>
            <a:r>
              <a:rPr lang="es-ES" dirty="0" err="1"/>
              <a:t>quoditat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a:t>
            </a:r>
            <a:r>
              <a:rPr lang="es-ES" dirty="0"/>
              <a:t>.</a:t>
            </a:r>
          </a:p>
          <a:p>
            <a:pPr lvl="0"/>
            <a:r>
              <a:rPr lang="es-ES" dirty="0" err="1"/>
              <a:t>Eheima</a:t>
            </a:r>
            <a:r>
              <a:rPr lang="es-ES" dirty="0"/>
              <a:t> </a:t>
            </a:r>
            <a:r>
              <a:rPr lang="es-ES" dirty="0" err="1"/>
              <a:t>gniatis</a:t>
            </a:r>
            <a:r>
              <a:rPr lang="es-ES" dirty="0"/>
              <a:t> </a:t>
            </a:r>
            <a:r>
              <a:rPr lang="es-ES" dirty="0" err="1"/>
              <a:t>nus</a:t>
            </a:r>
            <a:r>
              <a:rPr lang="es-ES" dirty="0"/>
              <a:t> </a:t>
            </a:r>
            <a:r>
              <a:rPr lang="es-ES" dirty="0" err="1"/>
              <a:t>reped</a:t>
            </a:r>
            <a:r>
              <a:rPr lang="es-ES" dirty="0"/>
              <a:t> </a:t>
            </a:r>
            <a:r>
              <a:rPr lang="es-ES" dirty="0" err="1"/>
              <a:t>mint</a:t>
            </a:r>
            <a:r>
              <a:rPr lang="es-ES" dirty="0"/>
              <a:t> a </a:t>
            </a:r>
            <a:r>
              <a:rPr lang="es-ES" dirty="0" err="1"/>
              <a:t>velit</a:t>
            </a:r>
            <a:r>
              <a:rPr lang="es-ES" dirty="0"/>
              <a:t> </a:t>
            </a:r>
            <a:r>
              <a:rPr lang="es-ES" dirty="0" err="1"/>
              <a:t>aut</a:t>
            </a:r>
            <a:r>
              <a:rPr lang="es-ES" dirty="0"/>
              <a:t> </a:t>
            </a:r>
            <a:r>
              <a:rPr lang="es-ES" dirty="0" err="1"/>
              <a:t>est</a:t>
            </a:r>
            <a:r>
              <a:rPr lang="es-ES" dirty="0"/>
              <a:t>, </a:t>
            </a:r>
            <a:r>
              <a:rPr lang="es-ES" dirty="0" err="1"/>
              <a:t>cus</a:t>
            </a:r>
            <a:r>
              <a:rPr lang="es-ES" dirty="0"/>
              <a:t> </a:t>
            </a:r>
            <a:r>
              <a:rPr lang="es-ES" dirty="0" err="1"/>
              <a:t>apic</a:t>
            </a:r>
            <a:r>
              <a:rPr lang="es-ES" dirty="0"/>
              <a:t> </a:t>
            </a:r>
            <a:r>
              <a:rPr lang="es-ES" dirty="0" err="1"/>
              <a:t>to</a:t>
            </a:r>
            <a:r>
              <a:rPr lang="es-ES" dirty="0"/>
              <a:t> </a:t>
            </a:r>
            <a:r>
              <a:rPr lang="es-ES" dirty="0" err="1"/>
              <a:t>testi</a:t>
            </a:r>
            <a:r>
              <a:rPr lang="es-ES" dirty="0"/>
              <a:t> sed este </a:t>
            </a:r>
            <a:r>
              <a:rPr lang="es-ES" dirty="0" err="1"/>
              <a:t>eum</a:t>
            </a:r>
            <a:r>
              <a:rPr lang="es-ES" dirty="0"/>
              <a:t> fuga este </a:t>
            </a:r>
            <a:r>
              <a:rPr lang="es-ES" dirty="0" err="1"/>
              <a:t>eum</a:t>
            </a:r>
            <a:r>
              <a:rPr lang="es-ES" dirty="0"/>
              <a:t> fuga.</a:t>
            </a:r>
          </a:p>
        </p:txBody>
      </p:sp>
      <p:sp>
        <p:nvSpPr>
          <p:cNvPr id="26" name="Marcador de texto 17">
            <a:extLst>
              <a:ext uri="{FF2B5EF4-FFF2-40B4-BE49-F238E27FC236}">
                <a16:creationId xmlns:a16="http://schemas.microsoft.com/office/drawing/2014/main" id="{D4355630-7B14-407D-8E28-171203EC858E}"/>
              </a:ext>
            </a:extLst>
          </p:cNvPr>
          <p:cNvSpPr>
            <a:spLocks noGrp="1"/>
          </p:cNvSpPr>
          <p:nvPr>
            <p:ph type="body" sz="quarter" idx="25" hasCustomPrompt="1"/>
          </p:nvPr>
        </p:nvSpPr>
        <p:spPr>
          <a:xfrm>
            <a:off x="4913328" y="1481015"/>
            <a:ext cx="2424638" cy="373062"/>
          </a:xfrm>
        </p:spPr>
        <p:txBody>
          <a:bodyPr lIns="0">
            <a:noAutofit/>
          </a:bodyPr>
          <a:lstStyle>
            <a:lvl1pPr marL="0" indent="0">
              <a:lnSpc>
                <a:spcPts val="1700"/>
              </a:lnSpc>
              <a:spcBef>
                <a:spcPts val="900"/>
              </a:spcBef>
              <a:buNone/>
              <a:defRPr sz="1440" b="1">
                <a:solidFill>
                  <a:srgbClr val="1E1E1E"/>
                </a:solidFill>
              </a:defRPr>
            </a:lvl1pPr>
          </a:lstStyle>
          <a:p>
            <a:pPr lvl="0"/>
            <a:r>
              <a:rPr lang="es-ES" dirty="0" err="1"/>
              <a:t>Poribus</a:t>
            </a:r>
            <a:r>
              <a:rPr lang="es-ES" dirty="0"/>
              <a:t> </a:t>
            </a:r>
            <a:r>
              <a:rPr lang="es-ES" dirty="0" err="1"/>
              <a:t>reiciis</a:t>
            </a:r>
            <a:r>
              <a:rPr lang="es-ES" dirty="0"/>
              <a:t> </a:t>
            </a:r>
            <a:r>
              <a:rPr lang="es-ES" dirty="0" err="1"/>
              <a:t>conseque</a:t>
            </a:r>
            <a:endParaRPr lang="es-ES" dirty="0"/>
          </a:p>
        </p:txBody>
      </p:sp>
      <p:sp>
        <p:nvSpPr>
          <p:cNvPr id="27" name="Marcador de texto 17">
            <a:extLst>
              <a:ext uri="{FF2B5EF4-FFF2-40B4-BE49-F238E27FC236}">
                <a16:creationId xmlns:a16="http://schemas.microsoft.com/office/drawing/2014/main" id="{8CB8B76B-0849-49C7-B74A-F2D429C5C057}"/>
              </a:ext>
            </a:extLst>
          </p:cNvPr>
          <p:cNvSpPr>
            <a:spLocks noGrp="1"/>
          </p:cNvSpPr>
          <p:nvPr>
            <p:ph type="body" sz="quarter" idx="26" hasCustomPrompt="1"/>
          </p:nvPr>
        </p:nvSpPr>
        <p:spPr>
          <a:xfrm>
            <a:off x="11312883" y="1773751"/>
            <a:ext cx="2424638" cy="2341049"/>
          </a:xfrm>
        </p:spPr>
        <p:txBody>
          <a:bodyPr lIns="0">
            <a:noAutofit/>
          </a:bodyPr>
          <a:lstStyle>
            <a:lvl1pPr marL="0" indent="0">
              <a:lnSpc>
                <a:spcPts val="1700"/>
              </a:lnSpc>
              <a:spcBef>
                <a:spcPts val="900"/>
              </a:spcBef>
              <a:buNone/>
              <a:defRPr sz="1440" b="0">
                <a:solidFill>
                  <a:srgbClr val="1E1E1E"/>
                </a:solidFill>
              </a:defRPr>
            </a:lvl1pPr>
          </a:lstStyle>
          <a:p>
            <a:pPr lvl="0"/>
            <a:r>
              <a:rPr lang="es-ES" dirty="0"/>
              <a:t>Es </a:t>
            </a:r>
            <a:r>
              <a:rPr lang="es-ES" dirty="0" err="1"/>
              <a:t>aut</a:t>
            </a:r>
            <a:r>
              <a:rPr lang="es-ES" dirty="0"/>
              <a:t> </a:t>
            </a:r>
            <a:r>
              <a:rPr lang="es-ES" dirty="0" err="1"/>
              <a:t>reiciis</a:t>
            </a:r>
            <a:r>
              <a:rPr lang="es-ES" dirty="0"/>
              <a:t> am </a:t>
            </a:r>
            <a:r>
              <a:rPr lang="es-ES" dirty="0" err="1"/>
              <a:t>enimincil</a:t>
            </a:r>
            <a:r>
              <a:rPr lang="es-ES" dirty="0"/>
              <a:t> </a:t>
            </a:r>
            <a:r>
              <a:rPr lang="es-ES" dirty="0" err="1"/>
              <a:t>molupta</a:t>
            </a:r>
            <a:r>
              <a:rPr lang="es-ES" dirty="0"/>
              <a:t> </a:t>
            </a:r>
            <a:r>
              <a:rPr lang="es-ES" dirty="0" err="1"/>
              <a:t>tiatesed</a:t>
            </a:r>
            <a:r>
              <a:rPr lang="es-ES" dirty="0"/>
              <a:t> qui </a:t>
            </a:r>
            <a:r>
              <a:rPr lang="es-ES" dirty="0" err="1"/>
              <a:t>sit</a:t>
            </a:r>
            <a:r>
              <a:rPr lang="es-ES" dirty="0"/>
              <a:t> </a:t>
            </a:r>
            <a:r>
              <a:rPr lang="es-ES" dirty="0" err="1"/>
              <a:t>aut</a:t>
            </a:r>
            <a:r>
              <a:rPr lang="es-ES" dirty="0"/>
              <a:t> </a:t>
            </a:r>
            <a:r>
              <a:rPr lang="es-ES" dirty="0" err="1"/>
              <a:t>harit</a:t>
            </a:r>
            <a:r>
              <a:rPr lang="es-ES" dirty="0"/>
              <a:t>, </a:t>
            </a:r>
            <a:r>
              <a:rPr lang="es-ES" dirty="0" err="1"/>
              <a:t>quoditat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a:t>
            </a:r>
            <a:r>
              <a:rPr lang="es-ES" dirty="0"/>
              <a:t>.</a:t>
            </a:r>
          </a:p>
          <a:p>
            <a:pPr lvl="0"/>
            <a:r>
              <a:rPr lang="es-ES" dirty="0" err="1"/>
              <a:t>Eheima</a:t>
            </a:r>
            <a:r>
              <a:rPr lang="es-ES" dirty="0"/>
              <a:t> </a:t>
            </a:r>
            <a:r>
              <a:rPr lang="es-ES" dirty="0" err="1"/>
              <a:t>gniatis</a:t>
            </a:r>
            <a:r>
              <a:rPr lang="es-ES" dirty="0"/>
              <a:t> </a:t>
            </a:r>
            <a:r>
              <a:rPr lang="es-ES" dirty="0" err="1"/>
              <a:t>nus</a:t>
            </a:r>
            <a:r>
              <a:rPr lang="es-ES" dirty="0"/>
              <a:t> </a:t>
            </a:r>
            <a:r>
              <a:rPr lang="es-ES" dirty="0" err="1"/>
              <a:t>reped</a:t>
            </a:r>
            <a:r>
              <a:rPr lang="es-ES" dirty="0"/>
              <a:t> </a:t>
            </a:r>
            <a:r>
              <a:rPr lang="es-ES" dirty="0" err="1"/>
              <a:t>mint</a:t>
            </a:r>
            <a:r>
              <a:rPr lang="es-ES" dirty="0"/>
              <a:t> a </a:t>
            </a:r>
            <a:r>
              <a:rPr lang="es-ES" dirty="0" err="1"/>
              <a:t>velit</a:t>
            </a:r>
            <a:r>
              <a:rPr lang="es-ES" dirty="0"/>
              <a:t> </a:t>
            </a:r>
            <a:r>
              <a:rPr lang="es-ES" dirty="0" err="1"/>
              <a:t>aut</a:t>
            </a:r>
            <a:r>
              <a:rPr lang="es-ES" dirty="0"/>
              <a:t> </a:t>
            </a:r>
            <a:r>
              <a:rPr lang="es-ES" dirty="0" err="1"/>
              <a:t>est</a:t>
            </a:r>
            <a:r>
              <a:rPr lang="es-ES" dirty="0"/>
              <a:t>, </a:t>
            </a:r>
            <a:r>
              <a:rPr lang="es-ES" dirty="0" err="1"/>
              <a:t>cus</a:t>
            </a:r>
            <a:r>
              <a:rPr lang="es-ES" dirty="0"/>
              <a:t> </a:t>
            </a:r>
            <a:r>
              <a:rPr lang="es-ES" dirty="0" err="1"/>
              <a:t>apic</a:t>
            </a:r>
            <a:r>
              <a:rPr lang="es-ES" dirty="0"/>
              <a:t> </a:t>
            </a:r>
            <a:r>
              <a:rPr lang="es-ES" dirty="0" err="1"/>
              <a:t>to</a:t>
            </a:r>
            <a:r>
              <a:rPr lang="es-ES" dirty="0"/>
              <a:t> </a:t>
            </a:r>
            <a:r>
              <a:rPr lang="es-ES" dirty="0" err="1"/>
              <a:t>testi</a:t>
            </a:r>
            <a:r>
              <a:rPr lang="es-ES" dirty="0"/>
              <a:t> sed este </a:t>
            </a:r>
            <a:r>
              <a:rPr lang="es-ES" dirty="0" err="1"/>
              <a:t>eum</a:t>
            </a:r>
            <a:r>
              <a:rPr lang="es-ES" dirty="0"/>
              <a:t> fuga este </a:t>
            </a:r>
            <a:r>
              <a:rPr lang="es-ES" dirty="0" err="1"/>
              <a:t>eum</a:t>
            </a:r>
            <a:r>
              <a:rPr lang="es-ES" dirty="0"/>
              <a:t> fuga.</a:t>
            </a:r>
          </a:p>
        </p:txBody>
      </p:sp>
      <p:sp>
        <p:nvSpPr>
          <p:cNvPr id="28" name="Marcador de texto 17">
            <a:extLst>
              <a:ext uri="{FF2B5EF4-FFF2-40B4-BE49-F238E27FC236}">
                <a16:creationId xmlns:a16="http://schemas.microsoft.com/office/drawing/2014/main" id="{833C39CC-E352-4BB2-BDE7-38665F7B02B3}"/>
              </a:ext>
            </a:extLst>
          </p:cNvPr>
          <p:cNvSpPr>
            <a:spLocks noGrp="1"/>
          </p:cNvSpPr>
          <p:nvPr>
            <p:ph type="body" sz="quarter" idx="27" hasCustomPrompt="1"/>
          </p:nvPr>
        </p:nvSpPr>
        <p:spPr>
          <a:xfrm>
            <a:off x="11312883" y="1481015"/>
            <a:ext cx="2424638" cy="373062"/>
          </a:xfrm>
        </p:spPr>
        <p:txBody>
          <a:bodyPr lIns="0">
            <a:noAutofit/>
          </a:bodyPr>
          <a:lstStyle>
            <a:lvl1pPr marL="0" indent="0">
              <a:lnSpc>
                <a:spcPts val="1700"/>
              </a:lnSpc>
              <a:spcBef>
                <a:spcPts val="900"/>
              </a:spcBef>
              <a:buNone/>
              <a:defRPr sz="1440" b="1">
                <a:solidFill>
                  <a:srgbClr val="1E1E1E"/>
                </a:solidFill>
              </a:defRPr>
            </a:lvl1pPr>
          </a:lstStyle>
          <a:p>
            <a:pPr lvl="0"/>
            <a:r>
              <a:rPr lang="es-ES" dirty="0" err="1"/>
              <a:t>Poribus</a:t>
            </a:r>
            <a:r>
              <a:rPr lang="es-ES" dirty="0"/>
              <a:t> </a:t>
            </a:r>
            <a:r>
              <a:rPr lang="es-ES" dirty="0" err="1"/>
              <a:t>reiciis</a:t>
            </a:r>
            <a:r>
              <a:rPr lang="es-ES" dirty="0"/>
              <a:t> </a:t>
            </a:r>
            <a:r>
              <a:rPr lang="es-ES" dirty="0" err="1"/>
              <a:t>conseque</a:t>
            </a:r>
            <a:endParaRPr lang="es-ES" dirty="0"/>
          </a:p>
        </p:txBody>
      </p:sp>
      <p:sp>
        <p:nvSpPr>
          <p:cNvPr id="29" name="CuadroTexto 28">
            <a:extLst>
              <a:ext uri="{FF2B5EF4-FFF2-40B4-BE49-F238E27FC236}">
                <a16:creationId xmlns:a16="http://schemas.microsoft.com/office/drawing/2014/main" id="{975477D0-A98F-4793-B73D-124C47737C0C}"/>
              </a:ext>
            </a:extLst>
          </p:cNvPr>
          <p:cNvSpPr txBox="1"/>
          <p:nvPr userDrawn="1"/>
        </p:nvSpPr>
        <p:spPr>
          <a:xfrm>
            <a:off x="432928" y="7772943"/>
            <a:ext cx="4043094" cy="24006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960" dirty="0">
                <a:solidFill>
                  <a:srgbClr val="333333"/>
                </a:solidFill>
                <a:latin typeface="Century Gothic" panose="020B0502020202020204" pitchFamily="34" charset="0"/>
              </a:rPr>
              <a:t>© Copyright Universidad Europea. Todos los derechos reservados</a:t>
            </a:r>
            <a:endParaRPr lang="es-ES" dirty="0"/>
          </a:p>
        </p:txBody>
      </p:sp>
      <p:sp>
        <p:nvSpPr>
          <p:cNvPr id="31" name="Rectángulo 30">
            <a:extLst>
              <a:ext uri="{FF2B5EF4-FFF2-40B4-BE49-F238E27FC236}">
                <a16:creationId xmlns:a16="http://schemas.microsoft.com/office/drawing/2014/main" id="{6F2A21CC-AD0D-45B5-879F-848E1DF89384}"/>
              </a:ext>
            </a:extLst>
          </p:cNvPr>
          <p:cNvSpPr/>
          <p:nvPr userDrawn="1"/>
        </p:nvSpPr>
        <p:spPr>
          <a:xfrm>
            <a:off x="13723938" y="7570604"/>
            <a:ext cx="384969" cy="384969"/>
          </a:xfrm>
          <a:prstGeom prst="rect">
            <a:avLst/>
          </a:prstGeom>
          <a:solidFill>
            <a:srgbClr val="FF32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7" name="Gráfico 16">
            <a:extLst>
              <a:ext uri="{FF2B5EF4-FFF2-40B4-BE49-F238E27FC236}">
                <a16:creationId xmlns:a16="http://schemas.microsoft.com/office/drawing/2014/main" id="{B8F199B5-CC4B-4B07-BC0C-F2F694FE5AB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69936"/>
          <a:stretch/>
        </p:blipFill>
        <p:spPr>
          <a:xfrm>
            <a:off x="524442" y="332974"/>
            <a:ext cx="420914" cy="385200"/>
          </a:xfrm>
          <a:prstGeom prst="rect">
            <a:avLst/>
          </a:prstGeom>
        </p:spPr>
      </p:pic>
    </p:spTree>
    <p:extLst>
      <p:ext uri="{BB962C8B-B14F-4D97-AF65-F5344CB8AC3E}">
        <p14:creationId xmlns:p14="http://schemas.microsoft.com/office/powerpoint/2010/main" val="1978142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ortada 02 rojo">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390F3110-B03E-467A-B204-79CB33AD5E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4630400" cy="8229600"/>
          </a:xfrm>
          <a:prstGeom prst="rect">
            <a:avLst/>
          </a:prstGeom>
        </p:spPr>
      </p:pic>
      <p:sp>
        <p:nvSpPr>
          <p:cNvPr id="12" name="Título 12">
            <a:extLst>
              <a:ext uri="{FF2B5EF4-FFF2-40B4-BE49-F238E27FC236}">
                <a16:creationId xmlns:a16="http://schemas.microsoft.com/office/drawing/2014/main" id="{687D23B1-A2E4-47D2-9145-B941FAC926A8}"/>
              </a:ext>
            </a:extLst>
          </p:cNvPr>
          <p:cNvSpPr>
            <a:spLocks noGrp="1"/>
          </p:cNvSpPr>
          <p:nvPr>
            <p:ph type="title" hasCustomPrompt="1"/>
          </p:nvPr>
        </p:nvSpPr>
        <p:spPr>
          <a:xfrm>
            <a:off x="7690871" y="2730479"/>
            <a:ext cx="4902086" cy="1442094"/>
          </a:xfrm>
        </p:spPr>
        <p:txBody>
          <a:bodyPr anchor="t">
            <a:normAutofit/>
          </a:bodyPr>
          <a:lstStyle>
            <a:lvl1pPr>
              <a:defRPr sz="4300" b="1">
                <a:solidFill>
                  <a:schemeClr val="bg1"/>
                </a:solidFill>
                <a:latin typeface="Century Gothic" panose="020B0502020202020204" pitchFamily="34" charset="0"/>
              </a:defRPr>
            </a:lvl1pPr>
          </a:lstStyle>
          <a:p>
            <a:r>
              <a:rPr lang="es-ES" dirty="0" err="1"/>
              <a:t>Opienscre</a:t>
            </a:r>
            <a:r>
              <a:rPr lang="es-ES" dirty="0"/>
              <a:t> in </a:t>
            </a:r>
            <a:r>
              <a:rPr lang="es-ES" dirty="0" err="1"/>
              <a:t>restiam</a:t>
            </a:r>
            <a:r>
              <a:rPr lang="es-ES" dirty="0"/>
              <a:t> </a:t>
            </a:r>
            <a:r>
              <a:rPr lang="es-ES" dirty="0" err="1"/>
              <a:t>publis</a:t>
            </a:r>
            <a:r>
              <a:rPr lang="es-ES" dirty="0"/>
              <a:t> </a:t>
            </a:r>
            <a:r>
              <a:rPr lang="es-ES" dirty="0" err="1"/>
              <a:t>hor</a:t>
            </a:r>
            <a:endParaRPr lang="es-ES" dirty="0"/>
          </a:p>
        </p:txBody>
      </p:sp>
      <p:sp>
        <p:nvSpPr>
          <p:cNvPr id="15" name="Marcador de texto 6">
            <a:extLst>
              <a:ext uri="{FF2B5EF4-FFF2-40B4-BE49-F238E27FC236}">
                <a16:creationId xmlns:a16="http://schemas.microsoft.com/office/drawing/2014/main" id="{0C1055D0-D668-4CEA-98EF-3D27C3A7A835}"/>
              </a:ext>
            </a:extLst>
          </p:cNvPr>
          <p:cNvSpPr>
            <a:spLocks noGrp="1"/>
          </p:cNvSpPr>
          <p:nvPr>
            <p:ph type="body" sz="quarter" idx="10" hasCustomPrompt="1"/>
          </p:nvPr>
        </p:nvSpPr>
        <p:spPr>
          <a:xfrm>
            <a:off x="7690871" y="4237320"/>
            <a:ext cx="4902086" cy="696630"/>
          </a:xfrm>
        </p:spPr>
        <p:txBody>
          <a:bodyPr>
            <a:noAutofit/>
          </a:bodyPr>
          <a:lstStyle>
            <a:lvl1pPr marL="0" indent="0">
              <a:lnSpc>
                <a:spcPts val="2600"/>
              </a:lnSpc>
              <a:spcBef>
                <a:spcPts val="0"/>
              </a:spcBef>
              <a:buNone/>
              <a:defRPr sz="2600">
                <a:solidFill>
                  <a:schemeClr val="bg1"/>
                </a:solidFill>
              </a:defRPr>
            </a:lvl1pPr>
            <a:lvl2pPr marL="271463" indent="0">
              <a:buNone/>
              <a:defRPr/>
            </a:lvl2pPr>
          </a:lstStyle>
          <a:p>
            <a:pPr lvl="0"/>
            <a:r>
              <a:rPr lang="es-ES" dirty="0" err="1"/>
              <a:t>Restiam</a:t>
            </a:r>
            <a:r>
              <a:rPr lang="es-ES" dirty="0"/>
              <a:t> </a:t>
            </a:r>
            <a:r>
              <a:rPr lang="es-ES" dirty="0" err="1"/>
              <a:t>publis</a:t>
            </a:r>
            <a:r>
              <a:rPr lang="es-ES" dirty="0"/>
              <a:t> </a:t>
            </a:r>
            <a:r>
              <a:rPr lang="es-ES" dirty="0" err="1"/>
              <a:t>hore</a:t>
            </a:r>
            <a:r>
              <a:rPr lang="es-ES" dirty="0"/>
              <a:t> </a:t>
            </a:r>
            <a:r>
              <a:rPr lang="es-ES" dirty="0" err="1"/>
              <a:t>estiam</a:t>
            </a:r>
            <a:endParaRPr lang="es-ES" dirty="0"/>
          </a:p>
          <a:p>
            <a:pPr lvl="0"/>
            <a:r>
              <a:rPr lang="es-ES" dirty="0" err="1"/>
              <a:t>Publis</a:t>
            </a:r>
            <a:r>
              <a:rPr lang="es-ES" dirty="0"/>
              <a:t> </a:t>
            </a:r>
            <a:r>
              <a:rPr lang="es-ES" dirty="0" err="1"/>
              <a:t>hore</a:t>
            </a:r>
            <a:r>
              <a:rPr lang="es-ES" dirty="0"/>
              <a:t> </a:t>
            </a:r>
            <a:r>
              <a:rPr lang="es-ES" dirty="0" err="1"/>
              <a:t>hore</a:t>
            </a:r>
            <a:endParaRPr lang="es-ES" dirty="0"/>
          </a:p>
        </p:txBody>
      </p:sp>
      <p:sp>
        <p:nvSpPr>
          <p:cNvPr id="16" name="Marcador de texto 6">
            <a:extLst>
              <a:ext uri="{FF2B5EF4-FFF2-40B4-BE49-F238E27FC236}">
                <a16:creationId xmlns:a16="http://schemas.microsoft.com/office/drawing/2014/main" id="{520D1EEB-61C8-4F89-A922-A3F95BE81C1A}"/>
              </a:ext>
            </a:extLst>
          </p:cNvPr>
          <p:cNvSpPr>
            <a:spLocks noGrp="1"/>
          </p:cNvSpPr>
          <p:nvPr>
            <p:ph type="body" sz="quarter" idx="11" hasCustomPrompt="1"/>
          </p:nvPr>
        </p:nvSpPr>
        <p:spPr>
          <a:xfrm>
            <a:off x="7690871" y="4979647"/>
            <a:ext cx="4902086" cy="696630"/>
          </a:xfrm>
        </p:spPr>
        <p:txBody>
          <a:bodyPr>
            <a:noAutofit/>
          </a:bodyPr>
          <a:lstStyle>
            <a:lvl1pPr marL="0" indent="0">
              <a:lnSpc>
                <a:spcPts val="2600"/>
              </a:lnSpc>
              <a:spcBef>
                <a:spcPts val="0"/>
              </a:spcBef>
              <a:buNone/>
              <a:defRPr sz="2600" b="1">
                <a:solidFill>
                  <a:schemeClr val="bg1"/>
                </a:solidFill>
              </a:defRPr>
            </a:lvl1pPr>
            <a:lvl2pPr marL="271463" indent="0">
              <a:buNone/>
              <a:defRPr/>
            </a:lvl2pPr>
          </a:lstStyle>
          <a:p>
            <a:pPr lvl="0"/>
            <a:r>
              <a:rPr lang="es-ES" dirty="0"/>
              <a:t>09 de febrero de 2021</a:t>
            </a:r>
          </a:p>
        </p:txBody>
      </p:sp>
      <p:sp>
        <p:nvSpPr>
          <p:cNvPr id="17" name="CuadroTexto 16">
            <a:extLst>
              <a:ext uri="{FF2B5EF4-FFF2-40B4-BE49-F238E27FC236}">
                <a16:creationId xmlns:a16="http://schemas.microsoft.com/office/drawing/2014/main" id="{F04B9E36-C6C2-4B31-AACB-24F008FF04FE}"/>
              </a:ext>
            </a:extLst>
          </p:cNvPr>
          <p:cNvSpPr txBox="1"/>
          <p:nvPr userDrawn="1"/>
        </p:nvSpPr>
        <p:spPr>
          <a:xfrm>
            <a:off x="6689024" y="5867012"/>
            <a:ext cx="1800493" cy="430887"/>
          </a:xfrm>
          <a:prstGeom prst="rect">
            <a:avLst/>
          </a:prstGeom>
          <a:noFill/>
        </p:spPr>
        <p:txBody>
          <a:bodyPr wrap="none" rtlCol="0">
            <a:spAutoFit/>
          </a:bodyPr>
          <a:lstStyle/>
          <a:p>
            <a:r>
              <a:rPr lang="es-ES" sz="2200" b="1" dirty="0">
                <a:solidFill>
                  <a:schemeClr val="bg1"/>
                </a:solidFill>
              </a:rPr>
              <a:t>Ve más allá</a:t>
            </a:r>
          </a:p>
        </p:txBody>
      </p:sp>
      <p:pic>
        <p:nvPicPr>
          <p:cNvPr id="10" name="Gráfico 9">
            <a:extLst>
              <a:ext uri="{FF2B5EF4-FFF2-40B4-BE49-F238E27FC236}">
                <a16:creationId xmlns:a16="http://schemas.microsoft.com/office/drawing/2014/main" id="{2002B7AF-0789-4D75-B8F0-4A6854252C9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18038" y="908844"/>
            <a:ext cx="2908056" cy="800100"/>
          </a:xfrm>
          <a:prstGeom prst="rect">
            <a:avLst/>
          </a:prstGeom>
        </p:spPr>
      </p:pic>
    </p:spTree>
    <p:extLst>
      <p:ext uri="{BB962C8B-B14F-4D97-AF65-F5344CB8AC3E}">
        <p14:creationId xmlns:p14="http://schemas.microsoft.com/office/powerpoint/2010/main" val="4186031387"/>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o + Imagen columnas 01">
    <p:spTree>
      <p:nvGrpSpPr>
        <p:cNvPr id="1" name=""/>
        <p:cNvGrpSpPr/>
        <p:nvPr/>
      </p:nvGrpSpPr>
      <p:grpSpPr>
        <a:xfrm>
          <a:off x="0" y="0"/>
          <a:ext cx="0" cy="0"/>
          <a:chOff x="0" y="0"/>
          <a:chExt cx="0" cy="0"/>
        </a:xfrm>
      </p:grpSpPr>
      <p:pic>
        <p:nvPicPr>
          <p:cNvPr id="26" name="Imagen 25">
            <a:extLst>
              <a:ext uri="{FF2B5EF4-FFF2-40B4-BE49-F238E27FC236}">
                <a16:creationId xmlns:a16="http://schemas.microsoft.com/office/drawing/2014/main" id="{FE33CE54-4ADA-4CAE-A118-8414E019D85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4630399" cy="8229599"/>
          </a:xfrm>
          <a:prstGeom prst="rect">
            <a:avLst/>
          </a:prstGeom>
        </p:spPr>
      </p:pic>
      <p:sp>
        <p:nvSpPr>
          <p:cNvPr id="11" name="Marcador de texto 17">
            <a:extLst>
              <a:ext uri="{FF2B5EF4-FFF2-40B4-BE49-F238E27FC236}">
                <a16:creationId xmlns:a16="http://schemas.microsoft.com/office/drawing/2014/main" id="{A5BE6BA0-EF8C-4789-822C-BEE963EC7E2D}"/>
              </a:ext>
            </a:extLst>
          </p:cNvPr>
          <p:cNvSpPr>
            <a:spLocks noGrp="1"/>
          </p:cNvSpPr>
          <p:nvPr>
            <p:ph type="body" sz="quarter" idx="19" hasCustomPrompt="1"/>
          </p:nvPr>
        </p:nvSpPr>
        <p:spPr>
          <a:xfrm>
            <a:off x="906463" y="4712160"/>
            <a:ext cx="2424638" cy="2606215"/>
          </a:xfrm>
        </p:spPr>
        <p:txBody>
          <a:bodyPr lIns="0">
            <a:noAutofit/>
          </a:bodyPr>
          <a:lstStyle>
            <a:lvl1pPr marL="0" indent="0">
              <a:lnSpc>
                <a:spcPts val="1700"/>
              </a:lnSpc>
              <a:spcBef>
                <a:spcPts val="900"/>
              </a:spcBef>
              <a:buNone/>
              <a:defRPr sz="1440" b="0">
                <a:solidFill>
                  <a:srgbClr val="1E1E1E"/>
                </a:solidFill>
              </a:defRPr>
            </a:lvl1pPr>
          </a:lstStyle>
          <a:p>
            <a:pPr lvl="0"/>
            <a:r>
              <a:rPr lang="es-ES" dirty="0"/>
              <a:t>Es </a:t>
            </a:r>
            <a:r>
              <a:rPr lang="es-ES" dirty="0" err="1"/>
              <a:t>aut</a:t>
            </a:r>
            <a:r>
              <a:rPr lang="es-ES" dirty="0"/>
              <a:t> </a:t>
            </a:r>
            <a:r>
              <a:rPr lang="es-ES" dirty="0" err="1"/>
              <a:t>reiciis</a:t>
            </a:r>
            <a:r>
              <a:rPr lang="es-ES" dirty="0"/>
              <a:t> am </a:t>
            </a:r>
            <a:r>
              <a:rPr lang="es-ES" dirty="0" err="1"/>
              <a:t>enimincil</a:t>
            </a:r>
            <a:r>
              <a:rPr lang="es-ES" dirty="0"/>
              <a:t> </a:t>
            </a:r>
            <a:r>
              <a:rPr lang="es-ES" dirty="0" err="1"/>
              <a:t>molupta</a:t>
            </a:r>
            <a:r>
              <a:rPr lang="es-ES" dirty="0"/>
              <a:t> </a:t>
            </a:r>
            <a:r>
              <a:rPr lang="es-ES" dirty="0" err="1"/>
              <a:t>tiatesed</a:t>
            </a:r>
            <a:r>
              <a:rPr lang="es-ES" dirty="0"/>
              <a:t> qui </a:t>
            </a:r>
            <a:r>
              <a:rPr lang="es-ES" dirty="0" err="1"/>
              <a:t>sit</a:t>
            </a:r>
            <a:r>
              <a:rPr lang="es-ES" dirty="0"/>
              <a:t> </a:t>
            </a:r>
            <a:r>
              <a:rPr lang="es-ES" dirty="0" err="1"/>
              <a:t>aut</a:t>
            </a:r>
            <a:r>
              <a:rPr lang="es-ES" dirty="0"/>
              <a:t> </a:t>
            </a:r>
            <a:r>
              <a:rPr lang="es-ES" dirty="0" err="1"/>
              <a:t>harit</a:t>
            </a:r>
            <a:r>
              <a:rPr lang="es-ES" dirty="0"/>
              <a:t>, </a:t>
            </a:r>
            <a:r>
              <a:rPr lang="es-ES" dirty="0" err="1"/>
              <a:t>quoditat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a:t>
            </a:r>
            <a:r>
              <a:rPr lang="es-ES" dirty="0"/>
              <a:t>.</a:t>
            </a:r>
          </a:p>
          <a:p>
            <a:pPr lvl="0"/>
            <a:r>
              <a:rPr lang="es-ES" dirty="0" err="1"/>
              <a:t>Eheima</a:t>
            </a:r>
            <a:r>
              <a:rPr lang="es-ES" dirty="0"/>
              <a:t> </a:t>
            </a:r>
            <a:r>
              <a:rPr lang="es-ES" dirty="0" err="1"/>
              <a:t>gniatis</a:t>
            </a:r>
            <a:r>
              <a:rPr lang="es-ES" dirty="0"/>
              <a:t> </a:t>
            </a:r>
            <a:r>
              <a:rPr lang="es-ES" dirty="0" err="1"/>
              <a:t>nus</a:t>
            </a:r>
            <a:r>
              <a:rPr lang="es-ES" dirty="0"/>
              <a:t> </a:t>
            </a:r>
            <a:r>
              <a:rPr lang="es-ES" dirty="0" err="1"/>
              <a:t>reped</a:t>
            </a:r>
            <a:r>
              <a:rPr lang="es-ES" dirty="0"/>
              <a:t> </a:t>
            </a:r>
            <a:r>
              <a:rPr lang="es-ES" dirty="0" err="1"/>
              <a:t>mint</a:t>
            </a:r>
            <a:r>
              <a:rPr lang="es-ES" dirty="0"/>
              <a:t> a </a:t>
            </a:r>
            <a:r>
              <a:rPr lang="es-ES" dirty="0" err="1"/>
              <a:t>velit</a:t>
            </a:r>
            <a:r>
              <a:rPr lang="es-ES" dirty="0"/>
              <a:t> </a:t>
            </a:r>
            <a:r>
              <a:rPr lang="es-ES" dirty="0" err="1"/>
              <a:t>aut</a:t>
            </a:r>
            <a:r>
              <a:rPr lang="es-ES" dirty="0"/>
              <a:t> </a:t>
            </a:r>
            <a:r>
              <a:rPr lang="es-ES" dirty="0" err="1"/>
              <a:t>est</a:t>
            </a:r>
            <a:r>
              <a:rPr lang="es-ES" dirty="0"/>
              <a:t>, </a:t>
            </a:r>
            <a:r>
              <a:rPr lang="es-ES" dirty="0" err="1"/>
              <a:t>cus</a:t>
            </a:r>
            <a:r>
              <a:rPr lang="es-ES" dirty="0"/>
              <a:t> </a:t>
            </a:r>
            <a:r>
              <a:rPr lang="es-ES" dirty="0" err="1"/>
              <a:t>apic</a:t>
            </a:r>
            <a:r>
              <a:rPr lang="es-ES" dirty="0"/>
              <a:t> </a:t>
            </a:r>
            <a:r>
              <a:rPr lang="es-ES" dirty="0" err="1"/>
              <a:t>to</a:t>
            </a:r>
            <a:r>
              <a:rPr lang="es-ES" dirty="0"/>
              <a:t> </a:t>
            </a:r>
            <a:r>
              <a:rPr lang="es-ES" dirty="0" err="1"/>
              <a:t>testi</a:t>
            </a:r>
            <a:r>
              <a:rPr lang="es-ES" dirty="0"/>
              <a:t> sed este </a:t>
            </a:r>
            <a:r>
              <a:rPr lang="es-ES" dirty="0" err="1"/>
              <a:t>eum</a:t>
            </a:r>
            <a:r>
              <a:rPr lang="es-ES" dirty="0"/>
              <a:t> fuga este </a:t>
            </a:r>
            <a:r>
              <a:rPr lang="es-ES" dirty="0" err="1"/>
              <a:t>eum</a:t>
            </a:r>
            <a:r>
              <a:rPr lang="es-ES" dirty="0"/>
              <a:t> fuga.</a:t>
            </a:r>
          </a:p>
        </p:txBody>
      </p:sp>
      <p:sp>
        <p:nvSpPr>
          <p:cNvPr id="12" name="Marcador de texto 17">
            <a:extLst>
              <a:ext uri="{FF2B5EF4-FFF2-40B4-BE49-F238E27FC236}">
                <a16:creationId xmlns:a16="http://schemas.microsoft.com/office/drawing/2014/main" id="{DA10493C-84F1-4EEE-AC24-47D0D50A0782}"/>
              </a:ext>
            </a:extLst>
          </p:cNvPr>
          <p:cNvSpPr>
            <a:spLocks noGrp="1"/>
          </p:cNvSpPr>
          <p:nvPr>
            <p:ph type="body" sz="quarter" idx="20" hasCustomPrompt="1"/>
          </p:nvPr>
        </p:nvSpPr>
        <p:spPr>
          <a:xfrm>
            <a:off x="906463" y="4419424"/>
            <a:ext cx="2424638" cy="373062"/>
          </a:xfrm>
        </p:spPr>
        <p:txBody>
          <a:bodyPr lIns="0">
            <a:noAutofit/>
          </a:bodyPr>
          <a:lstStyle>
            <a:lvl1pPr marL="0" indent="0">
              <a:lnSpc>
                <a:spcPts val="1700"/>
              </a:lnSpc>
              <a:spcBef>
                <a:spcPts val="900"/>
              </a:spcBef>
              <a:buNone/>
              <a:defRPr sz="1440" b="1">
                <a:solidFill>
                  <a:srgbClr val="1E1E1E"/>
                </a:solidFill>
              </a:defRPr>
            </a:lvl1pPr>
          </a:lstStyle>
          <a:p>
            <a:pPr lvl="0"/>
            <a:r>
              <a:rPr lang="es-ES" dirty="0" err="1"/>
              <a:t>Poribus</a:t>
            </a:r>
            <a:r>
              <a:rPr lang="es-ES" dirty="0"/>
              <a:t> </a:t>
            </a:r>
            <a:r>
              <a:rPr lang="es-ES" dirty="0" err="1"/>
              <a:t>reiciis</a:t>
            </a:r>
            <a:r>
              <a:rPr lang="es-ES" dirty="0"/>
              <a:t> </a:t>
            </a:r>
            <a:r>
              <a:rPr lang="es-ES" dirty="0" err="1"/>
              <a:t>conseque</a:t>
            </a:r>
            <a:endParaRPr lang="es-ES" dirty="0"/>
          </a:p>
        </p:txBody>
      </p:sp>
      <p:sp>
        <p:nvSpPr>
          <p:cNvPr id="13" name="Marcador de texto 17">
            <a:extLst>
              <a:ext uri="{FF2B5EF4-FFF2-40B4-BE49-F238E27FC236}">
                <a16:creationId xmlns:a16="http://schemas.microsoft.com/office/drawing/2014/main" id="{541F3DA4-12C0-417B-8A35-5A21C5692D8E}"/>
              </a:ext>
            </a:extLst>
          </p:cNvPr>
          <p:cNvSpPr>
            <a:spLocks noGrp="1"/>
          </p:cNvSpPr>
          <p:nvPr>
            <p:ph type="body" sz="quarter" idx="21" hasCustomPrompt="1"/>
          </p:nvPr>
        </p:nvSpPr>
        <p:spPr>
          <a:xfrm>
            <a:off x="10512800" y="4712160"/>
            <a:ext cx="2424638" cy="2606215"/>
          </a:xfrm>
        </p:spPr>
        <p:txBody>
          <a:bodyPr lIns="0">
            <a:noAutofit/>
          </a:bodyPr>
          <a:lstStyle>
            <a:lvl1pPr marL="0" indent="0">
              <a:lnSpc>
                <a:spcPts val="1700"/>
              </a:lnSpc>
              <a:spcBef>
                <a:spcPts val="900"/>
              </a:spcBef>
              <a:buNone/>
              <a:defRPr sz="1440" b="0">
                <a:solidFill>
                  <a:srgbClr val="1E1E1E"/>
                </a:solidFill>
              </a:defRPr>
            </a:lvl1pPr>
          </a:lstStyle>
          <a:p>
            <a:pPr lvl="0"/>
            <a:r>
              <a:rPr lang="es-ES" dirty="0"/>
              <a:t>Es </a:t>
            </a:r>
            <a:r>
              <a:rPr lang="es-ES" dirty="0" err="1"/>
              <a:t>aut</a:t>
            </a:r>
            <a:r>
              <a:rPr lang="es-ES" dirty="0"/>
              <a:t> </a:t>
            </a:r>
            <a:r>
              <a:rPr lang="es-ES" dirty="0" err="1"/>
              <a:t>reiciis</a:t>
            </a:r>
            <a:r>
              <a:rPr lang="es-ES" dirty="0"/>
              <a:t> am </a:t>
            </a:r>
            <a:r>
              <a:rPr lang="es-ES" dirty="0" err="1"/>
              <a:t>enimincil</a:t>
            </a:r>
            <a:r>
              <a:rPr lang="es-ES" dirty="0"/>
              <a:t> </a:t>
            </a:r>
            <a:r>
              <a:rPr lang="es-ES" dirty="0" err="1"/>
              <a:t>molupta</a:t>
            </a:r>
            <a:r>
              <a:rPr lang="es-ES" dirty="0"/>
              <a:t> </a:t>
            </a:r>
            <a:r>
              <a:rPr lang="es-ES" dirty="0" err="1"/>
              <a:t>tiatesed</a:t>
            </a:r>
            <a:r>
              <a:rPr lang="es-ES" dirty="0"/>
              <a:t> qui </a:t>
            </a:r>
            <a:r>
              <a:rPr lang="es-ES" dirty="0" err="1"/>
              <a:t>sit</a:t>
            </a:r>
            <a:r>
              <a:rPr lang="es-ES" dirty="0"/>
              <a:t> </a:t>
            </a:r>
            <a:r>
              <a:rPr lang="es-ES" dirty="0" err="1"/>
              <a:t>aut</a:t>
            </a:r>
            <a:r>
              <a:rPr lang="es-ES" dirty="0"/>
              <a:t> </a:t>
            </a:r>
            <a:r>
              <a:rPr lang="es-ES" dirty="0" err="1"/>
              <a:t>harit</a:t>
            </a:r>
            <a:r>
              <a:rPr lang="es-ES" dirty="0"/>
              <a:t>, </a:t>
            </a:r>
            <a:r>
              <a:rPr lang="es-ES" dirty="0" err="1"/>
              <a:t>quoditat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a:t>
            </a:r>
            <a:r>
              <a:rPr lang="es-ES" dirty="0"/>
              <a:t>.</a:t>
            </a:r>
          </a:p>
          <a:p>
            <a:pPr lvl="0"/>
            <a:r>
              <a:rPr lang="es-ES" dirty="0" err="1"/>
              <a:t>Eheima</a:t>
            </a:r>
            <a:r>
              <a:rPr lang="es-ES" dirty="0"/>
              <a:t> </a:t>
            </a:r>
            <a:r>
              <a:rPr lang="es-ES" dirty="0" err="1"/>
              <a:t>gniatis</a:t>
            </a:r>
            <a:r>
              <a:rPr lang="es-ES" dirty="0"/>
              <a:t> </a:t>
            </a:r>
            <a:r>
              <a:rPr lang="es-ES" dirty="0" err="1"/>
              <a:t>nus</a:t>
            </a:r>
            <a:r>
              <a:rPr lang="es-ES" dirty="0"/>
              <a:t> </a:t>
            </a:r>
            <a:r>
              <a:rPr lang="es-ES" dirty="0" err="1"/>
              <a:t>reped</a:t>
            </a:r>
            <a:r>
              <a:rPr lang="es-ES" dirty="0"/>
              <a:t> </a:t>
            </a:r>
            <a:r>
              <a:rPr lang="es-ES" dirty="0" err="1"/>
              <a:t>mint</a:t>
            </a:r>
            <a:r>
              <a:rPr lang="es-ES" dirty="0"/>
              <a:t> a </a:t>
            </a:r>
            <a:r>
              <a:rPr lang="es-ES" dirty="0" err="1"/>
              <a:t>velit</a:t>
            </a:r>
            <a:r>
              <a:rPr lang="es-ES" dirty="0"/>
              <a:t> </a:t>
            </a:r>
            <a:r>
              <a:rPr lang="es-ES" dirty="0" err="1"/>
              <a:t>aut</a:t>
            </a:r>
            <a:r>
              <a:rPr lang="es-ES" dirty="0"/>
              <a:t> </a:t>
            </a:r>
            <a:r>
              <a:rPr lang="es-ES" dirty="0" err="1"/>
              <a:t>est</a:t>
            </a:r>
            <a:r>
              <a:rPr lang="es-ES" dirty="0"/>
              <a:t>, </a:t>
            </a:r>
            <a:r>
              <a:rPr lang="es-ES" dirty="0" err="1"/>
              <a:t>cus</a:t>
            </a:r>
            <a:r>
              <a:rPr lang="es-ES" dirty="0"/>
              <a:t> </a:t>
            </a:r>
            <a:r>
              <a:rPr lang="es-ES" dirty="0" err="1"/>
              <a:t>apic</a:t>
            </a:r>
            <a:r>
              <a:rPr lang="es-ES" dirty="0"/>
              <a:t> </a:t>
            </a:r>
            <a:r>
              <a:rPr lang="es-ES" dirty="0" err="1"/>
              <a:t>to</a:t>
            </a:r>
            <a:r>
              <a:rPr lang="es-ES" dirty="0"/>
              <a:t> </a:t>
            </a:r>
            <a:r>
              <a:rPr lang="es-ES" dirty="0" err="1"/>
              <a:t>testi</a:t>
            </a:r>
            <a:r>
              <a:rPr lang="es-ES" dirty="0"/>
              <a:t> sed este </a:t>
            </a:r>
            <a:r>
              <a:rPr lang="es-ES" dirty="0" err="1"/>
              <a:t>eum</a:t>
            </a:r>
            <a:r>
              <a:rPr lang="es-ES" dirty="0"/>
              <a:t> fuga este </a:t>
            </a:r>
            <a:r>
              <a:rPr lang="es-ES" dirty="0" err="1"/>
              <a:t>eum</a:t>
            </a:r>
            <a:r>
              <a:rPr lang="es-ES" dirty="0"/>
              <a:t> fuga.</a:t>
            </a:r>
          </a:p>
        </p:txBody>
      </p:sp>
      <p:sp>
        <p:nvSpPr>
          <p:cNvPr id="14" name="Marcador de texto 17">
            <a:extLst>
              <a:ext uri="{FF2B5EF4-FFF2-40B4-BE49-F238E27FC236}">
                <a16:creationId xmlns:a16="http://schemas.microsoft.com/office/drawing/2014/main" id="{549CA5E7-CE4D-4144-A33B-615B80E66B66}"/>
              </a:ext>
            </a:extLst>
          </p:cNvPr>
          <p:cNvSpPr>
            <a:spLocks noGrp="1"/>
          </p:cNvSpPr>
          <p:nvPr>
            <p:ph type="body" sz="quarter" idx="22" hasCustomPrompt="1"/>
          </p:nvPr>
        </p:nvSpPr>
        <p:spPr>
          <a:xfrm>
            <a:off x="10512800" y="4419424"/>
            <a:ext cx="2424638" cy="373062"/>
          </a:xfrm>
        </p:spPr>
        <p:txBody>
          <a:bodyPr lIns="0">
            <a:noAutofit/>
          </a:bodyPr>
          <a:lstStyle>
            <a:lvl1pPr marL="0" indent="0">
              <a:lnSpc>
                <a:spcPts val="1700"/>
              </a:lnSpc>
              <a:spcBef>
                <a:spcPts val="900"/>
              </a:spcBef>
              <a:buNone/>
              <a:defRPr sz="1440" b="1">
                <a:solidFill>
                  <a:srgbClr val="1E1E1E"/>
                </a:solidFill>
              </a:defRPr>
            </a:lvl1pPr>
          </a:lstStyle>
          <a:p>
            <a:pPr lvl="0"/>
            <a:r>
              <a:rPr lang="es-ES" dirty="0" err="1"/>
              <a:t>Poribus</a:t>
            </a:r>
            <a:r>
              <a:rPr lang="es-ES" dirty="0"/>
              <a:t> </a:t>
            </a:r>
            <a:r>
              <a:rPr lang="es-ES" dirty="0" err="1"/>
              <a:t>reiciis</a:t>
            </a:r>
            <a:r>
              <a:rPr lang="es-ES" dirty="0"/>
              <a:t> </a:t>
            </a:r>
            <a:r>
              <a:rPr lang="es-ES" dirty="0" err="1"/>
              <a:t>conseque</a:t>
            </a:r>
            <a:endParaRPr lang="es-ES" dirty="0"/>
          </a:p>
        </p:txBody>
      </p:sp>
      <p:sp>
        <p:nvSpPr>
          <p:cNvPr id="15" name="Marcador de texto 17">
            <a:extLst>
              <a:ext uri="{FF2B5EF4-FFF2-40B4-BE49-F238E27FC236}">
                <a16:creationId xmlns:a16="http://schemas.microsoft.com/office/drawing/2014/main" id="{B26F822F-19DB-485F-918E-9182FAEE9D46}"/>
              </a:ext>
            </a:extLst>
          </p:cNvPr>
          <p:cNvSpPr>
            <a:spLocks noGrp="1"/>
          </p:cNvSpPr>
          <p:nvPr>
            <p:ph type="body" sz="quarter" idx="23" hasCustomPrompt="1"/>
          </p:nvPr>
        </p:nvSpPr>
        <p:spPr>
          <a:xfrm>
            <a:off x="7315200" y="4712160"/>
            <a:ext cx="2424638" cy="2606215"/>
          </a:xfrm>
        </p:spPr>
        <p:txBody>
          <a:bodyPr lIns="0">
            <a:noAutofit/>
          </a:bodyPr>
          <a:lstStyle>
            <a:lvl1pPr marL="0" indent="0">
              <a:lnSpc>
                <a:spcPts val="1700"/>
              </a:lnSpc>
              <a:spcBef>
                <a:spcPts val="900"/>
              </a:spcBef>
              <a:buNone/>
              <a:defRPr sz="1440" b="0">
                <a:solidFill>
                  <a:srgbClr val="1E1E1E"/>
                </a:solidFill>
              </a:defRPr>
            </a:lvl1pPr>
          </a:lstStyle>
          <a:p>
            <a:pPr lvl="0"/>
            <a:r>
              <a:rPr lang="es-ES" dirty="0"/>
              <a:t>Es </a:t>
            </a:r>
            <a:r>
              <a:rPr lang="es-ES" dirty="0" err="1"/>
              <a:t>aut</a:t>
            </a:r>
            <a:r>
              <a:rPr lang="es-ES" dirty="0"/>
              <a:t> </a:t>
            </a:r>
            <a:r>
              <a:rPr lang="es-ES" dirty="0" err="1"/>
              <a:t>reiciis</a:t>
            </a:r>
            <a:r>
              <a:rPr lang="es-ES" dirty="0"/>
              <a:t> am </a:t>
            </a:r>
            <a:r>
              <a:rPr lang="es-ES" dirty="0" err="1"/>
              <a:t>enimincil</a:t>
            </a:r>
            <a:r>
              <a:rPr lang="es-ES" dirty="0"/>
              <a:t> </a:t>
            </a:r>
            <a:r>
              <a:rPr lang="es-ES" dirty="0" err="1"/>
              <a:t>molupta</a:t>
            </a:r>
            <a:r>
              <a:rPr lang="es-ES" dirty="0"/>
              <a:t> </a:t>
            </a:r>
            <a:r>
              <a:rPr lang="es-ES" dirty="0" err="1"/>
              <a:t>tiatesed</a:t>
            </a:r>
            <a:r>
              <a:rPr lang="es-ES" dirty="0"/>
              <a:t> qui </a:t>
            </a:r>
            <a:r>
              <a:rPr lang="es-ES" dirty="0" err="1"/>
              <a:t>sit</a:t>
            </a:r>
            <a:r>
              <a:rPr lang="es-ES" dirty="0"/>
              <a:t> </a:t>
            </a:r>
            <a:r>
              <a:rPr lang="es-ES" dirty="0" err="1"/>
              <a:t>aut</a:t>
            </a:r>
            <a:r>
              <a:rPr lang="es-ES" dirty="0"/>
              <a:t> </a:t>
            </a:r>
            <a:r>
              <a:rPr lang="es-ES" dirty="0" err="1"/>
              <a:t>harit</a:t>
            </a:r>
            <a:r>
              <a:rPr lang="es-ES" dirty="0"/>
              <a:t>, </a:t>
            </a:r>
            <a:r>
              <a:rPr lang="es-ES" dirty="0" err="1"/>
              <a:t>quoditat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a:t>
            </a:r>
            <a:r>
              <a:rPr lang="es-ES" dirty="0"/>
              <a:t>.</a:t>
            </a:r>
          </a:p>
          <a:p>
            <a:pPr lvl="0"/>
            <a:r>
              <a:rPr lang="es-ES" dirty="0" err="1"/>
              <a:t>Eheima</a:t>
            </a:r>
            <a:r>
              <a:rPr lang="es-ES" dirty="0"/>
              <a:t> </a:t>
            </a:r>
            <a:r>
              <a:rPr lang="es-ES" dirty="0" err="1"/>
              <a:t>gniatis</a:t>
            </a:r>
            <a:r>
              <a:rPr lang="es-ES" dirty="0"/>
              <a:t> </a:t>
            </a:r>
            <a:r>
              <a:rPr lang="es-ES" dirty="0" err="1"/>
              <a:t>nus</a:t>
            </a:r>
            <a:r>
              <a:rPr lang="es-ES" dirty="0"/>
              <a:t> </a:t>
            </a:r>
            <a:r>
              <a:rPr lang="es-ES" dirty="0" err="1"/>
              <a:t>reped</a:t>
            </a:r>
            <a:r>
              <a:rPr lang="es-ES" dirty="0"/>
              <a:t> </a:t>
            </a:r>
            <a:r>
              <a:rPr lang="es-ES" dirty="0" err="1"/>
              <a:t>mint</a:t>
            </a:r>
            <a:r>
              <a:rPr lang="es-ES" dirty="0"/>
              <a:t> a </a:t>
            </a:r>
            <a:r>
              <a:rPr lang="es-ES" dirty="0" err="1"/>
              <a:t>velit</a:t>
            </a:r>
            <a:r>
              <a:rPr lang="es-ES" dirty="0"/>
              <a:t> </a:t>
            </a:r>
            <a:r>
              <a:rPr lang="es-ES" dirty="0" err="1"/>
              <a:t>aut</a:t>
            </a:r>
            <a:r>
              <a:rPr lang="es-ES" dirty="0"/>
              <a:t> </a:t>
            </a:r>
            <a:r>
              <a:rPr lang="es-ES" dirty="0" err="1"/>
              <a:t>est</a:t>
            </a:r>
            <a:r>
              <a:rPr lang="es-ES" dirty="0"/>
              <a:t>, </a:t>
            </a:r>
            <a:r>
              <a:rPr lang="es-ES" dirty="0" err="1"/>
              <a:t>cus</a:t>
            </a:r>
            <a:r>
              <a:rPr lang="es-ES" dirty="0"/>
              <a:t> </a:t>
            </a:r>
            <a:r>
              <a:rPr lang="es-ES" dirty="0" err="1"/>
              <a:t>apic</a:t>
            </a:r>
            <a:r>
              <a:rPr lang="es-ES" dirty="0"/>
              <a:t> </a:t>
            </a:r>
            <a:r>
              <a:rPr lang="es-ES" dirty="0" err="1"/>
              <a:t>to</a:t>
            </a:r>
            <a:r>
              <a:rPr lang="es-ES" dirty="0"/>
              <a:t> </a:t>
            </a:r>
            <a:r>
              <a:rPr lang="es-ES" dirty="0" err="1"/>
              <a:t>testi</a:t>
            </a:r>
            <a:r>
              <a:rPr lang="es-ES" dirty="0"/>
              <a:t> sed este </a:t>
            </a:r>
            <a:r>
              <a:rPr lang="es-ES" dirty="0" err="1"/>
              <a:t>eum</a:t>
            </a:r>
            <a:r>
              <a:rPr lang="es-ES" dirty="0"/>
              <a:t> fuga este </a:t>
            </a:r>
            <a:r>
              <a:rPr lang="es-ES" dirty="0" err="1"/>
              <a:t>eum</a:t>
            </a:r>
            <a:r>
              <a:rPr lang="es-ES" dirty="0"/>
              <a:t> fuga.</a:t>
            </a:r>
          </a:p>
        </p:txBody>
      </p:sp>
      <p:sp>
        <p:nvSpPr>
          <p:cNvPr id="16" name="Marcador de texto 17">
            <a:extLst>
              <a:ext uri="{FF2B5EF4-FFF2-40B4-BE49-F238E27FC236}">
                <a16:creationId xmlns:a16="http://schemas.microsoft.com/office/drawing/2014/main" id="{5A77DDD7-7CA5-4183-81DC-FDEFA856F552}"/>
              </a:ext>
            </a:extLst>
          </p:cNvPr>
          <p:cNvSpPr>
            <a:spLocks noGrp="1"/>
          </p:cNvSpPr>
          <p:nvPr>
            <p:ph type="body" sz="quarter" idx="24" hasCustomPrompt="1"/>
          </p:nvPr>
        </p:nvSpPr>
        <p:spPr>
          <a:xfrm>
            <a:off x="7315200" y="4419424"/>
            <a:ext cx="2424638" cy="373062"/>
          </a:xfrm>
        </p:spPr>
        <p:txBody>
          <a:bodyPr lIns="0">
            <a:noAutofit/>
          </a:bodyPr>
          <a:lstStyle>
            <a:lvl1pPr marL="0" indent="0">
              <a:lnSpc>
                <a:spcPts val="1700"/>
              </a:lnSpc>
              <a:spcBef>
                <a:spcPts val="900"/>
              </a:spcBef>
              <a:buNone/>
              <a:defRPr sz="1440" b="1">
                <a:solidFill>
                  <a:srgbClr val="1E1E1E"/>
                </a:solidFill>
              </a:defRPr>
            </a:lvl1pPr>
          </a:lstStyle>
          <a:p>
            <a:pPr lvl="0"/>
            <a:r>
              <a:rPr lang="es-ES" dirty="0" err="1"/>
              <a:t>Poribus</a:t>
            </a:r>
            <a:r>
              <a:rPr lang="es-ES" dirty="0"/>
              <a:t> </a:t>
            </a:r>
            <a:r>
              <a:rPr lang="es-ES" dirty="0" err="1"/>
              <a:t>reiciis</a:t>
            </a:r>
            <a:r>
              <a:rPr lang="es-ES" dirty="0"/>
              <a:t> </a:t>
            </a:r>
            <a:r>
              <a:rPr lang="es-ES" dirty="0" err="1"/>
              <a:t>conseque</a:t>
            </a:r>
            <a:endParaRPr lang="es-ES" dirty="0"/>
          </a:p>
        </p:txBody>
      </p:sp>
      <p:sp>
        <p:nvSpPr>
          <p:cNvPr id="17" name="Marcador de texto 17">
            <a:extLst>
              <a:ext uri="{FF2B5EF4-FFF2-40B4-BE49-F238E27FC236}">
                <a16:creationId xmlns:a16="http://schemas.microsoft.com/office/drawing/2014/main" id="{BB59BBE8-7ADF-42A8-A88D-DE4785AC20AC}"/>
              </a:ext>
            </a:extLst>
          </p:cNvPr>
          <p:cNvSpPr>
            <a:spLocks noGrp="1"/>
          </p:cNvSpPr>
          <p:nvPr>
            <p:ph type="body" sz="quarter" idx="25" hasCustomPrompt="1"/>
          </p:nvPr>
        </p:nvSpPr>
        <p:spPr>
          <a:xfrm>
            <a:off x="4100557" y="4712160"/>
            <a:ext cx="2424638" cy="2606215"/>
          </a:xfrm>
        </p:spPr>
        <p:txBody>
          <a:bodyPr lIns="0">
            <a:noAutofit/>
          </a:bodyPr>
          <a:lstStyle>
            <a:lvl1pPr marL="0" indent="0">
              <a:lnSpc>
                <a:spcPts val="1700"/>
              </a:lnSpc>
              <a:spcBef>
                <a:spcPts val="900"/>
              </a:spcBef>
              <a:buNone/>
              <a:defRPr sz="1440" b="0">
                <a:solidFill>
                  <a:srgbClr val="1E1E1E"/>
                </a:solidFill>
              </a:defRPr>
            </a:lvl1pPr>
          </a:lstStyle>
          <a:p>
            <a:pPr lvl="0"/>
            <a:r>
              <a:rPr lang="es-ES" dirty="0"/>
              <a:t>Es </a:t>
            </a:r>
            <a:r>
              <a:rPr lang="es-ES" dirty="0" err="1"/>
              <a:t>aut</a:t>
            </a:r>
            <a:r>
              <a:rPr lang="es-ES" dirty="0"/>
              <a:t> </a:t>
            </a:r>
            <a:r>
              <a:rPr lang="es-ES" dirty="0" err="1"/>
              <a:t>reiciis</a:t>
            </a:r>
            <a:r>
              <a:rPr lang="es-ES" dirty="0"/>
              <a:t> am </a:t>
            </a:r>
            <a:r>
              <a:rPr lang="es-ES" dirty="0" err="1"/>
              <a:t>enimincil</a:t>
            </a:r>
            <a:r>
              <a:rPr lang="es-ES" dirty="0"/>
              <a:t> </a:t>
            </a:r>
            <a:r>
              <a:rPr lang="es-ES" dirty="0" err="1"/>
              <a:t>molupta</a:t>
            </a:r>
            <a:r>
              <a:rPr lang="es-ES" dirty="0"/>
              <a:t> </a:t>
            </a:r>
            <a:r>
              <a:rPr lang="es-ES" dirty="0" err="1"/>
              <a:t>tiatesed</a:t>
            </a:r>
            <a:r>
              <a:rPr lang="es-ES" dirty="0"/>
              <a:t> qui </a:t>
            </a:r>
            <a:r>
              <a:rPr lang="es-ES" dirty="0" err="1"/>
              <a:t>sit</a:t>
            </a:r>
            <a:r>
              <a:rPr lang="es-ES" dirty="0"/>
              <a:t> </a:t>
            </a:r>
            <a:r>
              <a:rPr lang="es-ES" dirty="0" err="1"/>
              <a:t>aut</a:t>
            </a:r>
            <a:r>
              <a:rPr lang="es-ES" dirty="0"/>
              <a:t> </a:t>
            </a:r>
            <a:r>
              <a:rPr lang="es-ES" dirty="0" err="1"/>
              <a:t>harit</a:t>
            </a:r>
            <a:r>
              <a:rPr lang="es-ES" dirty="0"/>
              <a:t>, </a:t>
            </a:r>
            <a:r>
              <a:rPr lang="es-ES" dirty="0" err="1"/>
              <a:t>quoditat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a:t>
            </a:r>
            <a:r>
              <a:rPr lang="es-ES" dirty="0"/>
              <a:t>.</a:t>
            </a:r>
          </a:p>
          <a:p>
            <a:pPr lvl="0"/>
            <a:r>
              <a:rPr lang="es-ES" dirty="0" err="1"/>
              <a:t>Eheima</a:t>
            </a:r>
            <a:r>
              <a:rPr lang="es-ES" dirty="0"/>
              <a:t> </a:t>
            </a:r>
            <a:r>
              <a:rPr lang="es-ES" dirty="0" err="1"/>
              <a:t>gniatis</a:t>
            </a:r>
            <a:r>
              <a:rPr lang="es-ES" dirty="0"/>
              <a:t> </a:t>
            </a:r>
            <a:r>
              <a:rPr lang="es-ES" dirty="0" err="1"/>
              <a:t>nus</a:t>
            </a:r>
            <a:r>
              <a:rPr lang="es-ES" dirty="0"/>
              <a:t> </a:t>
            </a:r>
            <a:r>
              <a:rPr lang="es-ES" dirty="0" err="1"/>
              <a:t>reped</a:t>
            </a:r>
            <a:r>
              <a:rPr lang="es-ES" dirty="0"/>
              <a:t> </a:t>
            </a:r>
            <a:r>
              <a:rPr lang="es-ES" dirty="0" err="1"/>
              <a:t>mint</a:t>
            </a:r>
            <a:r>
              <a:rPr lang="es-ES" dirty="0"/>
              <a:t> a </a:t>
            </a:r>
            <a:r>
              <a:rPr lang="es-ES" dirty="0" err="1"/>
              <a:t>velit</a:t>
            </a:r>
            <a:r>
              <a:rPr lang="es-ES" dirty="0"/>
              <a:t> </a:t>
            </a:r>
            <a:r>
              <a:rPr lang="es-ES" dirty="0" err="1"/>
              <a:t>aut</a:t>
            </a:r>
            <a:r>
              <a:rPr lang="es-ES" dirty="0"/>
              <a:t> </a:t>
            </a:r>
            <a:r>
              <a:rPr lang="es-ES" dirty="0" err="1"/>
              <a:t>est</a:t>
            </a:r>
            <a:r>
              <a:rPr lang="es-ES" dirty="0"/>
              <a:t>, </a:t>
            </a:r>
            <a:r>
              <a:rPr lang="es-ES" dirty="0" err="1"/>
              <a:t>cus</a:t>
            </a:r>
            <a:r>
              <a:rPr lang="es-ES" dirty="0"/>
              <a:t> </a:t>
            </a:r>
            <a:r>
              <a:rPr lang="es-ES" dirty="0" err="1"/>
              <a:t>apic</a:t>
            </a:r>
            <a:r>
              <a:rPr lang="es-ES" dirty="0"/>
              <a:t> </a:t>
            </a:r>
            <a:r>
              <a:rPr lang="es-ES" dirty="0" err="1"/>
              <a:t>to</a:t>
            </a:r>
            <a:r>
              <a:rPr lang="es-ES" dirty="0"/>
              <a:t> </a:t>
            </a:r>
            <a:r>
              <a:rPr lang="es-ES" dirty="0" err="1"/>
              <a:t>testi</a:t>
            </a:r>
            <a:r>
              <a:rPr lang="es-ES" dirty="0"/>
              <a:t> sed este </a:t>
            </a:r>
            <a:r>
              <a:rPr lang="es-ES" dirty="0" err="1"/>
              <a:t>eum</a:t>
            </a:r>
            <a:r>
              <a:rPr lang="es-ES" dirty="0"/>
              <a:t> fuga este </a:t>
            </a:r>
            <a:r>
              <a:rPr lang="es-ES" dirty="0" err="1"/>
              <a:t>eum</a:t>
            </a:r>
            <a:r>
              <a:rPr lang="es-ES" dirty="0"/>
              <a:t> fuga.</a:t>
            </a:r>
          </a:p>
        </p:txBody>
      </p:sp>
      <p:sp>
        <p:nvSpPr>
          <p:cNvPr id="18" name="Marcador de texto 17">
            <a:extLst>
              <a:ext uri="{FF2B5EF4-FFF2-40B4-BE49-F238E27FC236}">
                <a16:creationId xmlns:a16="http://schemas.microsoft.com/office/drawing/2014/main" id="{7B3079E3-2A2F-44FF-80EE-F62C9820AC0B}"/>
              </a:ext>
            </a:extLst>
          </p:cNvPr>
          <p:cNvSpPr>
            <a:spLocks noGrp="1"/>
          </p:cNvSpPr>
          <p:nvPr>
            <p:ph type="body" sz="quarter" idx="26" hasCustomPrompt="1"/>
          </p:nvPr>
        </p:nvSpPr>
        <p:spPr>
          <a:xfrm>
            <a:off x="4100557" y="4419424"/>
            <a:ext cx="2424638" cy="373062"/>
          </a:xfrm>
        </p:spPr>
        <p:txBody>
          <a:bodyPr lIns="0">
            <a:noAutofit/>
          </a:bodyPr>
          <a:lstStyle>
            <a:lvl1pPr marL="0" indent="0">
              <a:lnSpc>
                <a:spcPts val="1700"/>
              </a:lnSpc>
              <a:spcBef>
                <a:spcPts val="900"/>
              </a:spcBef>
              <a:buNone/>
              <a:defRPr sz="1440" b="1">
                <a:solidFill>
                  <a:srgbClr val="1E1E1E"/>
                </a:solidFill>
              </a:defRPr>
            </a:lvl1pPr>
          </a:lstStyle>
          <a:p>
            <a:pPr lvl="0"/>
            <a:r>
              <a:rPr lang="es-ES" dirty="0" err="1"/>
              <a:t>Poribus</a:t>
            </a:r>
            <a:r>
              <a:rPr lang="es-ES" dirty="0"/>
              <a:t> </a:t>
            </a:r>
            <a:r>
              <a:rPr lang="es-ES" dirty="0" err="1"/>
              <a:t>reiciis</a:t>
            </a:r>
            <a:r>
              <a:rPr lang="es-ES" dirty="0"/>
              <a:t> </a:t>
            </a:r>
            <a:r>
              <a:rPr lang="es-ES" dirty="0" err="1"/>
              <a:t>conseque</a:t>
            </a:r>
            <a:endParaRPr lang="es-ES" dirty="0"/>
          </a:p>
        </p:txBody>
      </p:sp>
      <p:sp>
        <p:nvSpPr>
          <p:cNvPr id="19" name="Marcador de posición de imagen 7">
            <a:extLst>
              <a:ext uri="{FF2B5EF4-FFF2-40B4-BE49-F238E27FC236}">
                <a16:creationId xmlns:a16="http://schemas.microsoft.com/office/drawing/2014/main" id="{3780FA98-8A2D-4AB0-BCB7-3AF138C66FF0}"/>
              </a:ext>
            </a:extLst>
          </p:cNvPr>
          <p:cNvSpPr>
            <a:spLocks noGrp="1"/>
          </p:cNvSpPr>
          <p:nvPr>
            <p:ph type="pic" sz="quarter" idx="13"/>
          </p:nvPr>
        </p:nvSpPr>
        <p:spPr>
          <a:xfrm>
            <a:off x="915351" y="1709736"/>
            <a:ext cx="2400300" cy="2400300"/>
          </a:xfrm>
          <a:solidFill>
            <a:schemeClr val="bg1">
              <a:lumMod val="95000"/>
            </a:schemeClr>
          </a:solidFill>
          <a:ln w="12700">
            <a:solidFill>
              <a:srgbClr val="FF3228"/>
            </a:solidFill>
          </a:ln>
        </p:spPr>
        <p:txBody>
          <a:bodyPr/>
          <a:lstStyle/>
          <a:p>
            <a:endParaRPr lang="es-ES" dirty="0"/>
          </a:p>
        </p:txBody>
      </p:sp>
      <p:sp>
        <p:nvSpPr>
          <p:cNvPr id="27" name="Marcador de posición de imagen 7">
            <a:extLst>
              <a:ext uri="{FF2B5EF4-FFF2-40B4-BE49-F238E27FC236}">
                <a16:creationId xmlns:a16="http://schemas.microsoft.com/office/drawing/2014/main" id="{FEE1D50D-9EF5-4E4F-80DA-C1B761447587}"/>
              </a:ext>
            </a:extLst>
          </p:cNvPr>
          <p:cNvSpPr>
            <a:spLocks noGrp="1"/>
          </p:cNvSpPr>
          <p:nvPr>
            <p:ph type="pic" sz="quarter" idx="27"/>
          </p:nvPr>
        </p:nvSpPr>
        <p:spPr>
          <a:xfrm>
            <a:off x="4113794" y="1709736"/>
            <a:ext cx="2400300" cy="2400300"/>
          </a:xfrm>
          <a:solidFill>
            <a:schemeClr val="bg1">
              <a:lumMod val="95000"/>
            </a:schemeClr>
          </a:solidFill>
          <a:ln w="12700">
            <a:solidFill>
              <a:srgbClr val="FF3228"/>
            </a:solidFill>
          </a:ln>
        </p:spPr>
        <p:txBody>
          <a:bodyPr/>
          <a:lstStyle/>
          <a:p>
            <a:endParaRPr lang="es-ES" dirty="0"/>
          </a:p>
        </p:txBody>
      </p:sp>
      <p:sp>
        <p:nvSpPr>
          <p:cNvPr id="28" name="Marcador de posición de imagen 7">
            <a:extLst>
              <a:ext uri="{FF2B5EF4-FFF2-40B4-BE49-F238E27FC236}">
                <a16:creationId xmlns:a16="http://schemas.microsoft.com/office/drawing/2014/main" id="{5CDBB068-7FD6-4104-9FBE-1725202273B5}"/>
              </a:ext>
            </a:extLst>
          </p:cNvPr>
          <p:cNvSpPr>
            <a:spLocks noGrp="1"/>
          </p:cNvSpPr>
          <p:nvPr>
            <p:ph type="pic" sz="quarter" idx="28"/>
          </p:nvPr>
        </p:nvSpPr>
        <p:spPr>
          <a:xfrm>
            <a:off x="7312237" y="1709736"/>
            <a:ext cx="2400300" cy="2400300"/>
          </a:xfrm>
          <a:solidFill>
            <a:schemeClr val="bg1">
              <a:lumMod val="95000"/>
            </a:schemeClr>
          </a:solidFill>
          <a:ln w="12700">
            <a:solidFill>
              <a:srgbClr val="FF3228"/>
            </a:solidFill>
          </a:ln>
        </p:spPr>
        <p:txBody>
          <a:bodyPr/>
          <a:lstStyle/>
          <a:p>
            <a:endParaRPr lang="es-ES" dirty="0"/>
          </a:p>
        </p:txBody>
      </p:sp>
      <p:sp>
        <p:nvSpPr>
          <p:cNvPr id="29" name="Marcador de posición de imagen 7">
            <a:extLst>
              <a:ext uri="{FF2B5EF4-FFF2-40B4-BE49-F238E27FC236}">
                <a16:creationId xmlns:a16="http://schemas.microsoft.com/office/drawing/2014/main" id="{3C9FEC0F-2668-4B32-85C4-26004524F8C9}"/>
              </a:ext>
            </a:extLst>
          </p:cNvPr>
          <p:cNvSpPr>
            <a:spLocks noGrp="1"/>
          </p:cNvSpPr>
          <p:nvPr>
            <p:ph type="pic" sz="quarter" idx="29"/>
          </p:nvPr>
        </p:nvSpPr>
        <p:spPr>
          <a:xfrm>
            <a:off x="10510680" y="1709736"/>
            <a:ext cx="2400300" cy="2400300"/>
          </a:xfrm>
          <a:solidFill>
            <a:schemeClr val="bg1">
              <a:lumMod val="95000"/>
            </a:schemeClr>
          </a:solidFill>
          <a:ln w="12700">
            <a:solidFill>
              <a:srgbClr val="FF3228"/>
            </a:solidFill>
          </a:ln>
        </p:spPr>
        <p:txBody>
          <a:bodyPr/>
          <a:lstStyle/>
          <a:p>
            <a:endParaRPr lang="es-ES" dirty="0"/>
          </a:p>
        </p:txBody>
      </p:sp>
      <p:sp>
        <p:nvSpPr>
          <p:cNvPr id="2" name="Marcador de número de diapositiva 1">
            <a:extLst>
              <a:ext uri="{FF2B5EF4-FFF2-40B4-BE49-F238E27FC236}">
                <a16:creationId xmlns:a16="http://schemas.microsoft.com/office/drawing/2014/main" id="{E710E39C-7B7A-43D3-8B05-6DA983FD1A78}"/>
              </a:ext>
            </a:extLst>
          </p:cNvPr>
          <p:cNvSpPr>
            <a:spLocks noGrp="1"/>
          </p:cNvSpPr>
          <p:nvPr>
            <p:ph type="sldNum" sz="quarter" idx="30"/>
          </p:nvPr>
        </p:nvSpPr>
        <p:spPr/>
        <p:txBody>
          <a:bodyPr/>
          <a:lstStyle/>
          <a:p>
            <a:fld id="{B005B2D1-880E-4846-A216-7D6770BA1332}" type="slidenum">
              <a:rPr lang="es-ES" smtClean="0"/>
              <a:pPr/>
              <a:t>‹Nº›</a:t>
            </a:fld>
            <a:endParaRPr lang="es-ES" dirty="0"/>
          </a:p>
        </p:txBody>
      </p:sp>
      <p:sp>
        <p:nvSpPr>
          <p:cNvPr id="30" name="CuadroTexto 29">
            <a:extLst>
              <a:ext uri="{FF2B5EF4-FFF2-40B4-BE49-F238E27FC236}">
                <a16:creationId xmlns:a16="http://schemas.microsoft.com/office/drawing/2014/main" id="{EFD41441-FCE1-4F3D-A0ED-1BF629F539E9}"/>
              </a:ext>
            </a:extLst>
          </p:cNvPr>
          <p:cNvSpPr txBox="1"/>
          <p:nvPr userDrawn="1"/>
        </p:nvSpPr>
        <p:spPr>
          <a:xfrm>
            <a:off x="812568" y="7772943"/>
            <a:ext cx="4043094" cy="24006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960" dirty="0">
                <a:solidFill>
                  <a:srgbClr val="333333"/>
                </a:solidFill>
                <a:latin typeface="Century Gothic" panose="020B0502020202020204" pitchFamily="34" charset="0"/>
              </a:rPr>
              <a:t>© Copyright Universidad Europea. Todos los derechos reservados</a:t>
            </a:r>
            <a:endParaRPr lang="es-ES" dirty="0"/>
          </a:p>
        </p:txBody>
      </p:sp>
      <p:sp>
        <p:nvSpPr>
          <p:cNvPr id="31" name="Rectángulo 30">
            <a:extLst>
              <a:ext uri="{FF2B5EF4-FFF2-40B4-BE49-F238E27FC236}">
                <a16:creationId xmlns:a16="http://schemas.microsoft.com/office/drawing/2014/main" id="{2143B8ED-23C6-4860-B284-E110999C427E}"/>
              </a:ext>
            </a:extLst>
          </p:cNvPr>
          <p:cNvSpPr/>
          <p:nvPr userDrawn="1"/>
        </p:nvSpPr>
        <p:spPr>
          <a:xfrm>
            <a:off x="13723938" y="7543800"/>
            <a:ext cx="384969" cy="384969"/>
          </a:xfrm>
          <a:prstGeom prst="rect">
            <a:avLst/>
          </a:prstGeom>
          <a:solidFill>
            <a:srgbClr val="FF32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1" name="Gráfico 20">
            <a:extLst>
              <a:ext uri="{FF2B5EF4-FFF2-40B4-BE49-F238E27FC236}">
                <a16:creationId xmlns:a16="http://schemas.microsoft.com/office/drawing/2014/main" id="{65BC441D-1CA2-4DBF-BA8D-07C4683C6D1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463" y="332974"/>
            <a:ext cx="1400054" cy="385200"/>
          </a:xfrm>
          <a:prstGeom prst="rect">
            <a:avLst/>
          </a:prstGeom>
        </p:spPr>
      </p:pic>
    </p:spTree>
    <p:extLst>
      <p:ext uri="{BB962C8B-B14F-4D97-AF65-F5344CB8AC3E}">
        <p14:creationId xmlns:p14="http://schemas.microsoft.com/office/powerpoint/2010/main" val="17733620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o + imagen columnas 02">
    <p:bg>
      <p:bgPr>
        <a:solidFill>
          <a:schemeClr val="bg1"/>
        </a:soli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C4749420-973A-4342-AEE0-ECC11A60801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4630399" cy="8229599"/>
          </a:xfrm>
          <a:prstGeom prst="rect">
            <a:avLst/>
          </a:prstGeom>
        </p:spPr>
      </p:pic>
      <p:sp>
        <p:nvSpPr>
          <p:cNvPr id="7" name="Marcador de posición de imagen 7">
            <a:extLst>
              <a:ext uri="{FF2B5EF4-FFF2-40B4-BE49-F238E27FC236}">
                <a16:creationId xmlns:a16="http://schemas.microsoft.com/office/drawing/2014/main" id="{2B6BD71C-4096-4F82-8DB0-FF443C8725EC}"/>
              </a:ext>
            </a:extLst>
          </p:cNvPr>
          <p:cNvSpPr>
            <a:spLocks noGrp="1"/>
          </p:cNvSpPr>
          <p:nvPr>
            <p:ph type="pic" sz="quarter" idx="27"/>
          </p:nvPr>
        </p:nvSpPr>
        <p:spPr>
          <a:xfrm>
            <a:off x="3314744" y="1716881"/>
            <a:ext cx="2400300" cy="2400300"/>
          </a:xfrm>
          <a:solidFill>
            <a:schemeClr val="bg1">
              <a:lumMod val="95000"/>
            </a:schemeClr>
          </a:solidFill>
          <a:ln w="12700">
            <a:solidFill>
              <a:srgbClr val="FF3228"/>
            </a:solidFill>
          </a:ln>
        </p:spPr>
        <p:txBody>
          <a:bodyPr/>
          <a:lstStyle/>
          <a:p>
            <a:endParaRPr lang="es-ES" dirty="0"/>
          </a:p>
        </p:txBody>
      </p:sp>
      <p:sp>
        <p:nvSpPr>
          <p:cNvPr id="8" name="Marcador de posición de imagen 7">
            <a:extLst>
              <a:ext uri="{FF2B5EF4-FFF2-40B4-BE49-F238E27FC236}">
                <a16:creationId xmlns:a16="http://schemas.microsoft.com/office/drawing/2014/main" id="{483706D3-653E-403B-8883-D2CF39104E31}"/>
              </a:ext>
            </a:extLst>
          </p:cNvPr>
          <p:cNvSpPr>
            <a:spLocks noGrp="1"/>
          </p:cNvSpPr>
          <p:nvPr>
            <p:ph type="pic" sz="quarter" idx="28"/>
          </p:nvPr>
        </p:nvSpPr>
        <p:spPr>
          <a:xfrm>
            <a:off x="5715044" y="4112419"/>
            <a:ext cx="2400300" cy="2400300"/>
          </a:xfrm>
          <a:solidFill>
            <a:schemeClr val="bg1">
              <a:lumMod val="95000"/>
            </a:schemeClr>
          </a:solidFill>
          <a:ln w="12700">
            <a:solidFill>
              <a:srgbClr val="FF3228"/>
            </a:solidFill>
          </a:ln>
        </p:spPr>
        <p:txBody>
          <a:bodyPr/>
          <a:lstStyle/>
          <a:p>
            <a:endParaRPr lang="es-ES" dirty="0"/>
          </a:p>
        </p:txBody>
      </p:sp>
      <p:sp>
        <p:nvSpPr>
          <p:cNvPr id="9" name="Marcador de posición de imagen 7">
            <a:extLst>
              <a:ext uri="{FF2B5EF4-FFF2-40B4-BE49-F238E27FC236}">
                <a16:creationId xmlns:a16="http://schemas.microsoft.com/office/drawing/2014/main" id="{1B580BCD-8739-47BD-9BF7-6D610A0289D5}"/>
              </a:ext>
            </a:extLst>
          </p:cNvPr>
          <p:cNvSpPr>
            <a:spLocks noGrp="1"/>
          </p:cNvSpPr>
          <p:nvPr>
            <p:ph type="pic" sz="quarter" idx="29"/>
          </p:nvPr>
        </p:nvSpPr>
        <p:spPr>
          <a:xfrm>
            <a:off x="8115344" y="1712119"/>
            <a:ext cx="2400300" cy="2400300"/>
          </a:xfrm>
          <a:solidFill>
            <a:schemeClr val="bg1">
              <a:lumMod val="95000"/>
            </a:schemeClr>
          </a:solidFill>
          <a:ln w="12700">
            <a:solidFill>
              <a:srgbClr val="FF3228"/>
            </a:solidFill>
          </a:ln>
        </p:spPr>
        <p:txBody>
          <a:bodyPr/>
          <a:lstStyle/>
          <a:p>
            <a:endParaRPr lang="es-ES" dirty="0"/>
          </a:p>
        </p:txBody>
      </p:sp>
      <p:sp>
        <p:nvSpPr>
          <p:cNvPr id="10" name="Marcador de posición de imagen 7">
            <a:extLst>
              <a:ext uri="{FF2B5EF4-FFF2-40B4-BE49-F238E27FC236}">
                <a16:creationId xmlns:a16="http://schemas.microsoft.com/office/drawing/2014/main" id="{72D9053C-B7C1-4079-97C4-CD577398C91C}"/>
              </a:ext>
            </a:extLst>
          </p:cNvPr>
          <p:cNvSpPr>
            <a:spLocks noGrp="1"/>
          </p:cNvSpPr>
          <p:nvPr>
            <p:ph type="pic" sz="quarter" idx="30"/>
          </p:nvPr>
        </p:nvSpPr>
        <p:spPr>
          <a:xfrm>
            <a:off x="10515644" y="4112419"/>
            <a:ext cx="2400300" cy="2400300"/>
          </a:xfrm>
          <a:solidFill>
            <a:schemeClr val="bg1">
              <a:lumMod val="95000"/>
            </a:schemeClr>
          </a:solidFill>
          <a:ln w="12700">
            <a:solidFill>
              <a:srgbClr val="FF3228"/>
            </a:solidFill>
          </a:ln>
        </p:spPr>
        <p:txBody>
          <a:bodyPr/>
          <a:lstStyle/>
          <a:p>
            <a:endParaRPr lang="es-ES" dirty="0"/>
          </a:p>
        </p:txBody>
      </p:sp>
      <p:sp>
        <p:nvSpPr>
          <p:cNvPr id="11" name="Marcador de texto 17">
            <a:extLst>
              <a:ext uri="{FF2B5EF4-FFF2-40B4-BE49-F238E27FC236}">
                <a16:creationId xmlns:a16="http://schemas.microsoft.com/office/drawing/2014/main" id="{02BEB712-9524-436F-8DB0-E7213F8A66AB}"/>
              </a:ext>
            </a:extLst>
          </p:cNvPr>
          <p:cNvSpPr>
            <a:spLocks noGrp="1"/>
          </p:cNvSpPr>
          <p:nvPr>
            <p:ph type="body" sz="quarter" idx="19" hasCustomPrompt="1"/>
          </p:nvPr>
        </p:nvSpPr>
        <p:spPr>
          <a:xfrm>
            <a:off x="906463" y="2679612"/>
            <a:ext cx="2020445" cy="1047961"/>
          </a:xfrm>
        </p:spPr>
        <p:txBody>
          <a:bodyPr lIns="0">
            <a:noAutofit/>
          </a:bodyPr>
          <a:lstStyle>
            <a:lvl1pPr marL="0" indent="0">
              <a:lnSpc>
                <a:spcPts val="1700"/>
              </a:lnSpc>
              <a:spcBef>
                <a:spcPts val="900"/>
              </a:spcBef>
              <a:buNone/>
              <a:defRPr sz="1440" b="0">
                <a:solidFill>
                  <a:srgbClr val="1E1E1E"/>
                </a:solidFill>
              </a:defRPr>
            </a:lvl1pPr>
          </a:lstStyle>
          <a:p>
            <a:pPr lvl="0"/>
            <a:r>
              <a:rPr lang="es-ES" dirty="0" err="1"/>
              <a:t>Conempo</a:t>
            </a:r>
            <a:r>
              <a:rPr lang="es-ES" dirty="0"/>
              <a:t> </a:t>
            </a:r>
            <a:r>
              <a:rPr lang="es-ES" dirty="0" err="1"/>
              <a:t>ribusameniminincil</a:t>
            </a:r>
            <a:r>
              <a:rPr lang="es-ES" dirty="0"/>
              <a:t> </a:t>
            </a:r>
            <a:r>
              <a:rPr lang="es-ES" dirty="0" err="1"/>
              <a:t>molupta</a:t>
            </a:r>
            <a:r>
              <a:rPr lang="es-ES" dirty="0"/>
              <a:t> </a:t>
            </a:r>
            <a:r>
              <a:rPr lang="es-ES" dirty="0" err="1"/>
              <a:t>tia</a:t>
            </a:r>
            <a:r>
              <a:rPr lang="es-ES" dirty="0"/>
              <a:t>.</a:t>
            </a:r>
          </a:p>
        </p:txBody>
      </p:sp>
      <p:sp>
        <p:nvSpPr>
          <p:cNvPr id="17" name="Marcador de texto 17">
            <a:extLst>
              <a:ext uri="{FF2B5EF4-FFF2-40B4-BE49-F238E27FC236}">
                <a16:creationId xmlns:a16="http://schemas.microsoft.com/office/drawing/2014/main" id="{7826BE1C-13DA-464E-9EE4-E768156895E6}"/>
              </a:ext>
            </a:extLst>
          </p:cNvPr>
          <p:cNvSpPr>
            <a:spLocks noGrp="1"/>
          </p:cNvSpPr>
          <p:nvPr>
            <p:ph type="body" sz="quarter" idx="33" hasCustomPrompt="1"/>
          </p:nvPr>
        </p:nvSpPr>
        <p:spPr>
          <a:xfrm>
            <a:off x="6102880" y="2221542"/>
            <a:ext cx="1867076" cy="420059"/>
          </a:xfrm>
        </p:spPr>
        <p:txBody>
          <a:bodyPr lIns="0">
            <a:noAutofit/>
          </a:bodyPr>
          <a:lstStyle>
            <a:lvl1pPr marL="0" indent="0">
              <a:lnSpc>
                <a:spcPts val="2400"/>
              </a:lnSpc>
              <a:spcBef>
                <a:spcPts val="900"/>
              </a:spcBef>
              <a:buNone/>
              <a:defRPr sz="2200" b="1">
                <a:solidFill>
                  <a:srgbClr val="1E1E1E"/>
                </a:solidFill>
              </a:defRPr>
            </a:lvl1pPr>
          </a:lstStyle>
          <a:p>
            <a:pPr lvl="0"/>
            <a:r>
              <a:rPr lang="es-ES" dirty="0" err="1"/>
              <a:t>Lorem</a:t>
            </a:r>
            <a:endParaRPr lang="es-ES" dirty="0"/>
          </a:p>
        </p:txBody>
      </p:sp>
      <p:sp>
        <p:nvSpPr>
          <p:cNvPr id="18" name="Marcador de texto 17">
            <a:extLst>
              <a:ext uri="{FF2B5EF4-FFF2-40B4-BE49-F238E27FC236}">
                <a16:creationId xmlns:a16="http://schemas.microsoft.com/office/drawing/2014/main" id="{C2E72049-4AE4-4147-A3CB-8F026BC5AABD}"/>
              </a:ext>
            </a:extLst>
          </p:cNvPr>
          <p:cNvSpPr>
            <a:spLocks noGrp="1"/>
          </p:cNvSpPr>
          <p:nvPr>
            <p:ph type="body" sz="quarter" idx="34" hasCustomPrompt="1"/>
          </p:nvPr>
        </p:nvSpPr>
        <p:spPr>
          <a:xfrm>
            <a:off x="914444" y="2221543"/>
            <a:ext cx="2020445" cy="420058"/>
          </a:xfrm>
        </p:spPr>
        <p:txBody>
          <a:bodyPr lIns="0">
            <a:noAutofit/>
          </a:bodyPr>
          <a:lstStyle>
            <a:lvl1pPr marL="0" indent="0">
              <a:lnSpc>
                <a:spcPts val="2400"/>
              </a:lnSpc>
              <a:spcBef>
                <a:spcPts val="900"/>
              </a:spcBef>
              <a:buNone/>
              <a:defRPr sz="2200" b="1">
                <a:solidFill>
                  <a:srgbClr val="1E1E1E"/>
                </a:solidFill>
              </a:defRPr>
            </a:lvl1pPr>
          </a:lstStyle>
          <a:p>
            <a:pPr lvl="0"/>
            <a:r>
              <a:rPr lang="es-ES" dirty="0" err="1"/>
              <a:t>Lorem</a:t>
            </a:r>
            <a:endParaRPr lang="es-ES" dirty="0"/>
          </a:p>
        </p:txBody>
      </p:sp>
      <p:sp>
        <p:nvSpPr>
          <p:cNvPr id="19" name="Marcador de texto 17">
            <a:extLst>
              <a:ext uri="{FF2B5EF4-FFF2-40B4-BE49-F238E27FC236}">
                <a16:creationId xmlns:a16="http://schemas.microsoft.com/office/drawing/2014/main" id="{596D7099-6EBD-4045-A8C4-1A6A6EA87087}"/>
              </a:ext>
            </a:extLst>
          </p:cNvPr>
          <p:cNvSpPr>
            <a:spLocks noGrp="1"/>
          </p:cNvSpPr>
          <p:nvPr>
            <p:ph type="body" sz="quarter" idx="35" hasCustomPrompt="1"/>
          </p:nvPr>
        </p:nvSpPr>
        <p:spPr>
          <a:xfrm>
            <a:off x="3700820" y="4412536"/>
            <a:ext cx="1864602" cy="452975"/>
          </a:xfrm>
        </p:spPr>
        <p:txBody>
          <a:bodyPr lIns="0">
            <a:noAutofit/>
          </a:bodyPr>
          <a:lstStyle>
            <a:lvl1pPr marL="0" indent="0">
              <a:lnSpc>
                <a:spcPts val="2400"/>
              </a:lnSpc>
              <a:spcBef>
                <a:spcPts val="900"/>
              </a:spcBef>
              <a:buNone/>
              <a:defRPr sz="2200" b="1">
                <a:solidFill>
                  <a:srgbClr val="1E1E1E"/>
                </a:solidFill>
              </a:defRPr>
            </a:lvl1pPr>
          </a:lstStyle>
          <a:p>
            <a:pPr lvl="0"/>
            <a:r>
              <a:rPr lang="es-ES" dirty="0" err="1"/>
              <a:t>Lorem</a:t>
            </a:r>
            <a:endParaRPr lang="es-ES" dirty="0"/>
          </a:p>
        </p:txBody>
      </p:sp>
      <p:sp>
        <p:nvSpPr>
          <p:cNvPr id="20" name="Marcador de texto 17">
            <a:extLst>
              <a:ext uri="{FF2B5EF4-FFF2-40B4-BE49-F238E27FC236}">
                <a16:creationId xmlns:a16="http://schemas.microsoft.com/office/drawing/2014/main" id="{A28AD329-F597-40A3-B151-EB8880A9F01F}"/>
              </a:ext>
            </a:extLst>
          </p:cNvPr>
          <p:cNvSpPr>
            <a:spLocks noGrp="1"/>
          </p:cNvSpPr>
          <p:nvPr>
            <p:ph type="body" sz="quarter" idx="36" hasCustomPrompt="1"/>
          </p:nvPr>
        </p:nvSpPr>
        <p:spPr>
          <a:xfrm>
            <a:off x="8503180" y="4412536"/>
            <a:ext cx="1864602" cy="452975"/>
          </a:xfrm>
        </p:spPr>
        <p:txBody>
          <a:bodyPr lIns="0">
            <a:noAutofit/>
          </a:bodyPr>
          <a:lstStyle>
            <a:lvl1pPr marL="0" indent="0">
              <a:lnSpc>
                <a:spcPts val="2400"/>
              </a:lnSpc>
              <a:spcBef>
                <a:spcPts val="900"/>
              </a:spcBef>
              <a:buNone/>
              <a:defRPr sz="2200" b="1">
                <a:solidFill>
                  <a:srgbClr val="1E1E1E"/>
                </a:solidFill>
              </a:defRPr>
            </a:lvl1pPr>
          </a:lstStyle>
          <a:p>
            <a:pPr lvl="0"/>
            <a:r>
              <a:rPr lang="es-ES" dirty="0" err="1"/>
              <a:t>Lorem</a:t>
            </a:r>
            <a:endParaRPr lang="es-ES" dirty="0"/>
          </a:p>
        </p:txBody>
      </p:sp>
      <p:sp>
        <p:nvSpPr>
          <p:cNvPr id="21" name="Marcador de texto 17">
            <a:extLst>
              <a:ext uri="{FF2B5EF4-FFF2-40B4-BE49-F238E27FC236}">
                <a16:creationId xmlns:a16="http://schemas.microsoft.com/office/drawing/2014/main" id="{AD435A95-D6D1-4231-9A3E-4617CF482278}"/>
              </a:ext>
            </a:extLst>
          </p:cNvPr>
          <p:cNvSpPr>
            <a:spLocks noGrp="1"/>
          </p:cNvSpPr>
          <p:nvPr>
            <p:ph type="body" sz="quarter" idx="37" hasCustomPrompt="1"/>
          </p:nvPr>
        </p:nvSpPr>
        <p:spPr>
          <a:xfrm>
            <a:off x="3700820" y="4862724"/>
            <a:ext cx="1864602" cy="1047961"/>
          </a:xfrm>
        </p:spPr>
        <p:txBody>
          <a:bodyPr lIns="0">
            <a:noAutofit/>
          </a:bodyPr>
          <a:lstStyle>
            <a:lvl1pPr marL="0" indent="0">
              <a:lnSpc>
                <a:spcPts val="1700"/>
              </a:lnSpc>
              <a:spcBef>
                <a:spcPts val="900"/>
              </a:spcBef>
              <a:buNone/>
              <a:defRPr sz="1440" b="0">
                <a:solidFill>
                  <a:srgbClr val="1E1E1E"/>
                </a:solidFill>
              </a:defRPr>
            </a:lvl1pPr>
          </a:lstStyle>
          <a:p>
            <a:pPr lvl="0"/>
            <a:r>
              <a:rPr lang="es-ES" dirty="0" err="1"/>
              <a:t>Conempo</a:t>
            </a:r>
            <a:r>
              <a:rPr lang="es-ES" dirty="0"/>
              <a:t> </a:t>
            </a:r>
            <a:r>
              <a:rPr lang="es-ES" dirty="0" err="1"/>
              <a:t>ribusameniminincil</a:t>
            </a:r>
            <a:r>
              <a:rPr lang="es-ES" dirty="0"/>
              <a:t> </a:t>
            </a:r>
            <a:r>
              <a:rPr lang="es-ES" dirty="0" err="1"/>
              <a:t>molupta</a:t>
            </a:r>
            <a:r>
              <a:rPr lang="es-ES" dirty="0"/>
              <a:t> </a:t>
            </a:r>
            <a:r>
              <a:rPr lang="es-ES" dirty="0" err="1"/>
              <a:t>tia</a:t>
            </a:r>
            <a:r>
              <a:rPr lang="es-ES" dirty="0"/>
              <a:t>.</a:t>
            </a:r>
          </a:p>
        </p:txBody>
      </p:sp>
      <p:sp>
        <p:nvSpPr>
          <p:cNvPr id="22" name="Marcador de texto 17">
            <a:extLst>
              <a:ext uri="{FF2B5EF4-FFF2-40B4-BE49-F238E27FC236}">
                <a16:creationId xmlns:a16="http://schemas.microsoft.com/office/drawing/2014/main" id="{27878A41-CB95-400B-AFDB-0C609F3E30AE}"/>
              </a:ext>
            </a:extLst>
          </p:cNvPr>
          <p:cNvSpPr>
            <a:spLocks noGrp="1"/>
          </p:cNvSpPr>
          <p:nvPr>
            <p:ph type="body" sz="quarter" idx="38" hasCustomPrompt="1"/>
          </p:nvPr>
        </p:nvSpPr>
        <p:spPr>
          <a:xfrm>
            <a:off x="6105354" y="2670563"/>
            <a:ext cx="1864602" cy="1047961"/>
          </a:xfrm>
        </p:spPr>
        <p:txBody>
          <a:bodyPr lIns="0">
            <a:noAutofit/>
          </a:bodyPr>
          <a:lstStyle>
            <a:lvl1pPr marL="0" indent="0">
              <a:lnSpc>
                <a:spcPts val="1700"/>
              </a:lnSpc>
              <a:spcBef>
                <a:spcPts val="900"/>
              </a:spcBef>
              <a:buNone/>
              <a:defRPr sz="1440" b="0">
                <a:solidFill>
                  <a:srgbClr val="1E1E1E"/>
                </a:solidFill>
              </a:defRPr>
            </a:lvl1pPr>
          </a:lstStyle>
          <a:p>
            <a:pPr lvl="0"/>
            <a:r>
              <a:rPr lang="es-ES" dirty="0" err="1"/>
              <a:t>Conempo</a:t>
            </a:r>
            <a:r>
              <a:rPr lang="es-ES" dirty="0"/>
              <a:t> </a:t>
            </a:r>
            <a:r>
              <a:rPr lang="es-ES" dirty="0" err="1"/>
              <a:t>ribusameniminincil</a:t>
            </a:r>
            <a:r>
              <a:rPr lang="es-ES" dirty="0"/>
              <a:t> </a:t>
            </a:r>
            <a:r>
              <a:rPr lang="es-ES" dirty="0" err="1"/>
              <a:t>molupta</a:t>
            </a:r>
            <a:r>
              <a:rPr lang="es-ES" dirty="0"/>
              <a:t> </a:t>
            </a:r>
            <a:r>
              <a:rPr lang="es-ES" dirty="0" err="1"/>
              <a:t>tia</a:t>
            </a:r>
            <a:r>
              <a:rPr lang="es-ES" dirty="0"/>
              <a:t>.</a:t>
            </a:r>
          </a:p>
        </p:txBody>
      </p:sp>
      <p:sp>
        <p:nvSpPr>
          <p:cNvPr id="23" name="Marcador de texto 17">
            <a:extLst>
              <a:ext uri="{FF2B5EF4-FFF2-40B4-BE49-F238E27FC236}">
                <a16:creationId xmlns:a16="http://schemas.microsoft.com/office/drawing/2014/main" id="{DEA2B6A7-2652-47AE-9512-6EAE447D7884}"/>
              </a:ext>
            </a:extLst>
          </p:cNvPr>
          <p:cNvSpPr>
            <a:spLocks noGrp="1"/>
          </p:cNvSpPr>
          <p:nvPr>
            <p:ph type="body" sz="quarter" idx="39" hasCustomPrompt="1"/>
          </p:nvPr>
        </p:nvSpPr>
        <p:spPr>
          <a:xfrm>
            <a:off x="10927818" y="2992195"/>
            <a:ext cx="1864602" cy="903634"/>
          </a:xfrm>
        </p:spPr>
        <p:txBody>
          <a:bodyPr lIns="0">
            <a:noAutofit/>
          </a:bodyPr>
          <a:lstStyle>
            <a:lvl1pPr marL="0" indent="0">
              <a:lnSpc>
                <a:spcPts val="1700"/>
              </a:lnSpc>
              <a:spcBef>
                <a:spcPts val="900"/>
              </a:spcBef>
              <a:buNone/>
              <a:defRPr sz="1440" b="0">
                <a:solidFill>
                  <a:srgbClr val="1E1E1E"/>
                </a:solidFill>
              </a:defRPr>
            </a:lvl1pPr>
          </a:lstStyle>
          <a:p>
            <a:pPr lvl="0"/>
            <a:r>
              <a:rPr lang="es-ES" dirty="0" err="1"/>
              <a:t>Conempo</a:t>
            </a:r>
            <a:r>
              <a:rPr lang="es-ES" dirty="0"/>
              <a:t> </a:t>
            </a:r>
            <a:r>
              <a:rPr lang="es-ES" dirty="0" err="1"/>
              <a:t>ribusameniminincil</a:t>
            </a:r>
            <a:r>
              <a:rPr lang="es-ES" dirty="0"/>
              <a:t> </a:t>
            </a:r>
            <a:r>
              <a:rPr lang="es-ES" dirty="0" err="1"/>
              <a:t>molupta</a:t>
            </a:r>
            <a:r>
              <a:rPr lang="es-ES" dirty="0"/>
              <a:t> </a:t>
            </a:r>
            <a:r>
              <a:rPr lang="es-ES" dirty="0" err="1"/>
              <a:t>tia</a:t>
            </a:r>
            <a:r>
              <a:rPr lang="es-ES" dirty="0"/>
              <a:t>.</a:t>
            </a:r>
          </a:p>
        </p:txBody>
      </p:sp>
      <p:sp>
        <p:nvSpPr>
          <p:cNvPr id="24" name="Marcador de texto 17">
            <a:extLst>
              <a:ext uri="{FF2B5EF4-FFF2-40B4-BE49-F238E27FC236}">
                <a16:creationId xmlns:a16="http://schemas.microsoft.com/office/drawing/2014/main" id="{57D8A415-C600-4A55-BF6D-7DD69EBA7160}"/>
              </a:ext>
            </a:extLst>
          </p:cNvPr>
          <p:cNvSpPr>
            <a:spLocks noGrp="1"/>
          </p:cNvSpPr>
          <p:nvPr>
            <p:ph type="body" sz="quarter" idx="40" hasCustomPrompt="1"/>
          </p:nvPr>
        </p:nvSpPr>
        <p:spPr>
          <a:xfrm>
            <a:off x="8503180" y="4855864"/>
            <a:ext cx="1864602" cy="903634"/>
          </a:xfrm>
        </p:spPr>
        <p:txBody>
          <a:bodyPr lIns="0">
            <a:noAutofit/>
          </a:bodyPr>
          <a:lstStyle>
            <a:lvl1pPr marL="0" indent="0">
              <a:lnSpc>
                <a:spcPts val="1700"/>
              </a:lnSpc>
              <a:spcBef>
                <a:spcPts val="900"/>
              </a:spcBef>
              <a:buNone/>
              <a:defRPr sz="1440" b="0">
                <a:solidFill>
                  <a:srgbClr val="1E1E1E"/>
                </a:solidFill>
              </a:defRPr>
            </a:lvl1pPr>
          </a:lstStyle>
          <a:p>
            <a:pPr lvl="0"/>
            <a:r>
              <a:rPr lang="es-ES" dirty="0" err="1"/>
              <a:t>Conempo</a:t>
            </a:r>
            <a:r>
              <a:rPr lang="es-ES" dirty="0"/>
              <a:t> </a:t>
            </a:r>
            <a:r>
              <a:rPr lang="es-ES" dirty="0" err="1"/>
              <a:t>ribusameniminincil</a:t>
            </a:r>
            <a:r>
              <a:rPr lang="es-ES" dirty="0"/>
              <a:t> </a:t>
            </a:r>
            <a:r>
              <a:rPr lang="es-ES" dirty="0" err="1"/>
              <a:t>molupta</a:t>
            </a:r>
            <a:r>
              <a:rPr lang="es-ES" dirty="0"/>
              <a:t> </a:t>
            </a:r>
            <a:r>
              <a:rPr lang="es-ES" dirty="0" err="1"/>
              <a:t>tia</a:t>
            </a:r>
            <a:r>
              <a:rPr lang="es-ES" dirty="0"/>
              <a:t>.</a:t>
            </a:r>
          </a:p>
        </p:txBody>
      </p:sp>
      <p:sp>
        <p:nvSpPr>
          <p:cNvPr id="25" name="Marcador de posición de imagen 7">
            <a:extLst>
              <a:ext uri="{FF2B5EF4-FFF2-40B4-BE49-F238E27FC236}">
                <a16:creationId xmlns:a16="http://schemas.microsoft.com/office/drawing/2014/main" id="{BC0ED2C7-26B9-41CC-91AD-F983635A2AC7}"/>
              </a:ext>
            </a:extLst>
          </p:cNvPr>
          <p:cNvSpPr>
            <a:spLocks noGrp="1"/>
          </p:cNvSpPr>
          <p:nvPr>
            <p:ph type="pic" sz="quarter" idx="41"/>
          </p:nvPr>
        </p:nvSpPr>
        <p:spPr>
          <a:xfrm>
            <a:off x="914444" y="4112419"/>
            <a:ext cx="2400300" cy="2400300"/>
          </a:xfrm>
          <a:solidFill>
            <a:schemeClr val="bg1">
              <a:lumMod val="95000"/>
            </a:schemeClr>
          </a:solidFill>
          <a:ln w="12700">
            <a:solidFill>
              <a:srgbClr val="FF3228"/>
            </a:solidFill>
          </a:ln>
        </p:spPr>
        <p:txBody>
          <a:bodyPr/>
          <a:lstStyle/>
          <a:p>
            <a:endParaRPr lang="es-ES" dirty="0"/>
          </a:p>
        </p:txBody>
      </p:sp>
      <p:sp>
        <p:nvSpPr>
          <p:cNvPr id="27" name="Marcador de número de diapositiva 1">
            <a:extLst>
              <a:ext uri="{FF2B5EF4-FFF2-40B4-BE49-F238E27FC236}">
                <a16:creationId xmlns:a16="http://schemas.microsoft.com/office/drawing/2014/main" id="{55D377DC-1BD4-48F7-9F8B-253DBAC6D65D}"/>
              </a:ext>
            </a:extLst>
          </p:cNvPr>
          <p:cNvSpPr>
            <a:spLocks noGrp="1"/>
          </p:cNvSpPr>
          <p:nvPr>
            <p:ph type="sldNum" sz="quarter" idx="42"/>
          </p:nvPr>
        </p:nvSpPr>
        <p:spPr>
          <a:xfrm>
            <a:off x="7000489" y="7763089"/>
            <a:ext cx="629422" cy="395242"/>
          </a:xfrm>
        </p:spPr>
        <p:txBody>
          <a:bodyPr/>
          <a:lstStyle/>
          <a:p>
            <a:fld id="{B005B2D1-880E-4846-A216-7D6770BA1332}" type="slidenum">
              <a:rPr lang="es-ES" smtClean="0"/>
              <a:pPr/>
              <a:t>‹Nº›</a:t>
            </a:fld>
            <a:endParaRPr lang="es-ES" dirty="0"/>
          </a:p>
        </p:txBody>
      </p:sp>
      <p:sp>
        <p:nvSpPr>
          <p:cNvPr id="28" name="CuadroTexto 27">
            <a:extLst>
              <a:ext uri="{FF2B5EF4-FFF2-40B4-BE49-F238E27FC236}">
                <a16:creationId xmlns:a16="http://schemas.microsoft.com/office/drawing/2014/main" id="{1455CCC6-D7A2-4FF0-AC4D-19A4B2C0357D}"/>
              </a:ext>
            </a:extLst>
          </p:cNvPr>
          <p:cNvSpPr txBox="1"/>
          <p:nvPr userDrawn="1"/>
        </p:nvSpPr>
        <p:spPr>
          <a:xfrm>
            <a:off x="812568" y="7772943"/>
            <a:ext cx="4043094" cy="24006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960" dirty="0">
                <a:solidFill>
                  <a:srgbClr val="333333"/>
                </a:solidFill>
                <a:latin typeface="Century Gothic" panose="020B0502020202020204" pitchFamily="34" charset="0"/>
              </a:rPr>
              <a:t>© Copyright Universidad Europea. Todos los derechos reservados</a:t>
            </a:r>
            <a:endParaRPr lang="es-ES" dirty="0"/>
          </a:p>
        </p:txBody>
      </p:sp>
      <p:sp>
        <p:nvSpPr>
          <p:cNvPr id="29" name="Rectángulo 28">
            <a:extLst>
              <a:ext uri="{FF2B5EF4-FFF2-40B4-BE49-F238E27FC236}">
                <a16:creationId xmlns:a16="http://schemas.microsoft.com/office/drawing/2014/main" id="{23B0E2CF-7B5F-4FF7-B687-252D0678CFB3}"/>
              </a:ext>
            </a:extLst>
          </p:cNvPr>
          <p:cNvSpPr/>
          <p:nvPr userDrawn="1"/>
        </p:nvSpPr>
        <p:spPr>
          <a:xfrm>
            <a:off x="13723938" y="7543800"/>
            <a:ext cx="384969" cy="384969"/>
          </a:xfrm>
          <a:prstGeom prst="rect">
            <a:avLst/>
          </a:prstGeom>
          <a:solidFill>
            <a:srgbClr val="FF32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Marcador de texto 17">
            <a:extLst>
              <a:ext uri="{FF2B5EF4-FFF2-40B4-BE49-F238E27FC236}">
                <a16:creationId xmlns:a16="http://schemas.microsoft.com/office/drawing/2014/main" id="{F163992A-DF44-4D05-8EDB-A335469ABEF3}"/>
              </a:ext>
            </a:extLst>
          </p:cNvPr>
          <p:cNvSpPr>
            <a:spLocks noGrp="1"/>
          </p:cNvSpPr>
          <p:nvPr>
            <p:ph type="body" sz="quarter" idx="43" hasCustomPrompt="1"/>
          </p:nvPr>
        </p:nvSpPr>
        <p:spPr>
          <a:xfrm>
            <a:off x="10927818" y="2221542"/>
            <a:ext cx="1867076" cy="420059"/>
          </a:xfrm>
        </p:spPr>
        <p:txBody>
          <a:bodyPr lIns="0">
            <a:noAutofit/>
          </a:bodyPr>
          <a:lstStyle>
            <a:lvl1pPr marL="0" indent="0">
              <a:lnSpc>
                <a:spcPts val="2400"/>
              </a:lnSpc>
              <a:spcBef>
                <a:spcPts val="900"/>
              </a:spcBef>
              <a:buNone/>
              <a:defRPr sz="2200" b="1">
                <a:solidFill>
                  <a:srgbClr val="1E1E1E"/>
                </a:solidFill>
              </a:defRPr>
            </a:lvl1pPr>
          </a:lstStyle>
          <a:p>
            <a:pPr lvl="0"/>
            <a:r>
              <a:rPr lang="es-ES" dirty="0" err="1"/>
              <a:t>Lorem</a:t>
            </a:r>
            <a:endParaRPr lang="es-ES" dirty="0"/>
          </a:p>
        </p:txBody>
      </p:sp>
      <p:pic>
        <p:nvPicPr>
          <p:cNvPr id="31" name="Gráfico 30">
            <a:extLst>
              <a:ext uri="{FF2B5EF4-FFF2-40B4-BE49-F238E27FC236}">
                <a16:creationId xmlns:a16="http://schemas.microsoft.com/office/drawing/2014/main" id="{C28FE2A7-9CDA-44EF-AE7C-DC54CC00489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463" y="332974"/>
            <a:ext cx="1400054" cy="385200"/>
          </a:xfrm>
          <a:prstGeom prst="rect">
            <a:avLst/>
          </a:prstGeom>
        </p:spPr>
      </p:pic>
    </p:spTree>
    <p:extLst>
      <p:ext uri="{BB962C8B-B14F-4D97-AF65-F5344CB8AC3E}">
        <p14:creationId xmlns:p14="http://schemas.microsoft.com/office/powerpoint/2010/main" val="39006473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llage">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BE9038AD-4F25-484C-9C95-556EBB4B89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4630399" cy="8229600"/>
          </a:xfrm>
          <a:prstGeom prst="rect">
            <a:avLst/>
          </a:prstGeom>
        </p:spPr>
      </p:pic>
      <p:sp>
        <p:nvSpPr>
          <p:cNvPr id="3" name="Marcador de número de diapositiva 2">
            <a:extLst>
              <a:ext uri="{FF2B5EF4-FFF2-40B4-BE49-F238E27FC236}">
                <a16:creationId xmlns:a16="http://schemas.microsoft.com/office/drawing/2014/main" id="{C28975C6-F89B-46A1-8ECE-1CE87E0387F8}"/>
              </a:ext>
            </a:extLst>
          </p:cNvPr>
          <p:cNvSpPr>
            <a:spLocks noGrp="1"/>
          </p:cNvSpPr>
          <p:nvPr>
            <p:ph type="sldNum" sz="quarter" idx="10"/>
          </p:nvPr>
        </p:nvSpPr>
        <p:spPr/>
        <p:txBody>
          <a:bodyPr/>
          <a:lstStyle/>
          <a:p>
            <a:fld id="{B005B2D1-880E-4846-A216-7D6770BA1332}" type="slidenum">
              <a:rPr lang="es-ES" smtClean="0"/>
              <a:pPr/>
              <a:t>‹Nº›</a:t>
            </a:fld>
            <a:endParaRPr lang="es-ES" dirty="0"/>
          </a:p>
        </p:txBody>
      </p:sp>
      <p:sp>
        <p:nvSpPr>
          <p:cNvPr id="5" name="CuadroTexto 4">
            <a:extLst>
              <a:ext uri="{FF2B5EF4-FFF2-40B4-BE49-F238E27FC236}">
                <a16:creationId xmlns:a16="http://schemas.microsoft.com/office/drawing/2014/main" id="{0486D824-9395-4AA4-A4E6-32321C8C2AC5}"/>
              </a:ext>
            </a:extLst>
          </p:cNvPr>
          <p:cNvSpPr txBox="1"/>
          <p:nvPr userDrawn="1"/>
        </p:nvSpPr>
        <p:spPr>
          <a:xfrm>
            <a:off x="812568" y="7772943"/>
            <a:ext cx="4043094" cy="24006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960" dirty="0">
                <a:solidFill>
                  <a:srgbClr val="333333"/>
                </a:solidFill>
                <a:latin typeface="Century Gothic" panose="020B0502020202020204" pitchFamily="34" charset="0"/>
              </a:rPr>
              <a:t>© Copyright Universidad Europea. Todos los derechos reservados</a:t>
            </a:r>
            <a:endParaRPr lang="es-ES" dirty="0"/>
          </a:p>
        </p:txBody>
      </p:sp>
      <p:sp>
        <p:nvSpPr>
          <p:cNvPr id="6" name="Rectángulo 5">
            <a:extLst>
              <a:ext uri="{FF2B5EF4-FFF2-40B4-BE49-F238E27FC236}">
                <a16:creationId xmlns:a16="http://schemas.microsoft.com/office/drawing/2014/main" id="{77A419E7-3AC3-4FD2-8114-8904F031B63C}"/>
              </a:ext>
            </a:extLst>
          </p:cNvPr>
          <p:cNvSpPr/>
          <p:nvPr userDrawn="1"/>
        </p:nvSpPr>
        <p:spPr>
          <a:xfrm>
            <a:off x="13723938" y="7543800"/>
            <a:ext cx="384969" cy="384969"/>
          </a:xfrm>
          <a:prstGeom prst="rect">
            <a:avLst/>
          </a:prstGeom>
          <a:solidFill>
            <a:srgbClr val="FF32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Marcador de posición de imagen 7">
            <a:extLst>
              <a:ext uri="{FF2B5EF4-FFF2-40B4-BE49-F238E27FC236}">
                <a16:creationId xmlns:a16="http://schemas.microsoft.com/office/drawing/2014/main" id="{AAE88CC5-4677-4714-84F3-21D91E0FC00F}"/>
              </a:ext>
            </a:extLst>
          </p:cNvPr>
          <p:cNvSpPr>
            <a:spLocks noGrp="1"/>
          </p:cNvSpPr>
          <p:nvPr>
            <p:ph type="pic" sz="quarter" idx="27"/>
          </p:nvPr>
        </p:nvSpPr>
        <p:spPr>
          <a:xfrm>
            <a:off x="10514947" y="4114800"/>
            <a:ext cx="2400300" cy="2400300"/>
          </a:xfrm>
          <a:solidFill>
            <a:schemeClr val="bg1">
              <a:lumMod val="95000"/>
            </a:schemeClr>
          </a:solidFill>
          <a:ln w="12700">
            <a:solidFill>
              <a:srgbClr val="FF3228"/>
            </a:solidFill>
          </a:ln>
        </p:spPr>
        <p:txBody>
          <a:bodyPr/>
          <a:lstStyle/>
          <a:p>
            <a:endParaRPr lang="es-ES" dirty="0"/>
          </a:p>
        </p:txBody>
      </p:sp>
      <p:sp>
        <p:nvSpPr>
          <p:cNvPr id="10" name="Marcador de posición de imagen 7">
            <a:extLst>
              <a:ext uri="{FF2B5EF4-FFF2-40B4-BE49-F238E27FC236}">
                <a16:creationId xmlns:a16="http://schemas.microsoft.com/office/drawing/2014/main" id="{2B61235B-D928-4119-BD1E-B6FF4B4CF92A}"/>
              </a:ext>
            </a:extLst>
          </p:cNvPr>
          <p:cNvSpPr>
            <a:spLocks noGrp="1"/>
          </p:cNvSpPr>
          <p:nvPr>
            <p:ph type="pic" sz="quarter" idx="28"/>
          </p:nvPr>
        </p:nvSpPr>
        <p:spPr>
          <a:xfrm>
            <a:off x="4113074" y="4114800"/>
            <a:ext cx="3202126" cy="2400300"/>
          </a:xfrm>
          <a:solidFill>
            <a:schemeClr val="bg1">
              <a:lumMod val="95000"/>
            </a:schemeClr>
          </a:solidFill>
          <a:ln w="12700">
            <a:solidFill>
              <a:srgbClr val="FF3228"/>
            </a:solidFill>
          </a:ln>
        </p:spPr>
        <p:txBody>
          <a:bodyPr/>
          <a:lstStyle/>
          <a:p>
            <a:endParaRPr lang="es-ES" dirty="0"/>
          </a:p>
        </p:txBody>
      </p:sp>
      <p:sp>
        <p:nvSpPr>
          <p:cNvPr id="11" name="Marcador de posición de imagen 7">
            <a:extLst>
              <a:ext uri="{FF2B5EF4-FFF2-40B4-BE49-F238E27FC236}">
                <a16:creationId xmlns:a16="http://schemas.microsoft.com/office/drawing/2014/main" id="{B8938292-5682-4E13-BED5-423F843591F7}"/>
              </a:ext>
            </a:extLst>
          </p:cNvPr>
          <p:cNvSpPr>
            <a:spLocks noGrp="1"/>
          </p:cNvSpPr>
          <p:nvPr>
            <p:ph type="pic" sz="quarter" idx="29"/>
          </p:nvPr>
        </p:nvSpPr>
        <p:spPr>
          <a:xfrm>
            <a:off x="4903975" y="1714500"/>
            <a:ext cx="3202126" cy="2400300"/>
          </a:xfrm>
          <a:solidFill>
            <a:schemeClr val="bg1">
              <a:lumMod val="95000"/>
            </a:schemeClr>
          </a:solidFill>
          <a:ln w="12700">
            <a:solidFill>
              <a:srgbClr val="FF3228"/>
            </a:solidFill>
          </a:ln>
        </p:spPr>
        <p:txBody>
          <a:bodyPr/>
          <a:lstStyle/>
          <a:p>
            <a:endParaRPr lang="es-ES" dirty="0"/>
          </a:p>
        </p:txBody>
      </p:sp>
      <p:sp>
        <p:nvSpPr>
          <p:cNvPr id="12" name="Marcador de posición de imagen 7">
            <a:extLst>
              <a:ext uri="{FF2B5EF4-FFF2-40B4-BE49-F238E27FC236}">
                <a16:creationId xmlns:a16="http://schemas.microsoft.com/office/drawing/2014/main" id="{28DCFB5F-D0E2-4D64-9DCE-B4916B44634B}"/>
              </a:ext>
            </a:extLst>
          </p:cNvPr>
          <p:cNvSpPr>
            <a:spLocks noGrp="1"/>
          </p:cNvSpPr>
          <p:nvPr>
            <p:ph type="pic" sz="quarter" idx="30"/>
          </p:nvPr>
        </p:nvSpPr>
        <p:spPr>
          <a:xfrm>
            <a:off x="7312821" y="4913312"/>
            <a:ext cx="3202126" cy="2400300"/>
          </a:xfrm>
          <a:solidFill>
            <a:schemeClr val="bg1">
              <a:lumMod val="95000"/>
            </a:schemeClr>
          </a:solidFill>
          <a:ln w="12700">
            <a:solidFill>
              <a:srgbClr val="FF3228"/>
            </a:solidFill>
          </a:ln>
        </p:spPr>
        <p:txBody>
          <a:bodyPr/>
          <a:lstStyle/>
          <a:p>
            <a:endParaRPr lang="es-ES" dirty="0"/>
          </a:p>
        </p:txBody>
      </p:sp>
      <p:sp>
        <p:nvSpPr>
          <p:cNvPr id="13" name="Marcador de posición de imagen 7">
            <a:extLst>
              <a:ext uri="{FF2B5EF4-FFF2-40B4-BE49-F238E27FC236}">
                <a16:creationId xmlns:a16="http://schemas.microsoft.com/office/drawing/2014/main" id="{8DA2106E-067F-447B-B878-CE7CA1C20467}"/>
              </a:ext>
            </a:extLst>
          </p:cNvPr>
          <p:cNvSpPr>
            <a:spLocks noGrp="1"/>
          </p:cNvSpPr>
          <p:nvPr>
            <p:ph type="pic" sz="quarter" idx="31"/>
          </p:nvPr>
        </p:nvSpPr>
        <p:spPr>
          <a:xfrm>
            <a:off x="10514947" y="1714500"/>
            <a:ext cx="3202126" cy="2400300"/>
          </a:xfrm>
          <a:solidFill>
            <a:schemeClr val="bg1">
              <a:lumMod val="95000"/>
            </a:schemeClr>
          </a:solidFill>
          <a:ln w="12700">
            <a:solidFill>
              <a:srgbClr val="FF3228"/>
            </a:solidFill>
          </a:ln>
        </p:spPr>
        <p:txBody>
          <a:bodyPr/>
          <a:lstStyle/>
          <a:p>
            <a:endParaRPr lang="es-ES" dirty="0"/>
          </a:p>
        </p:txBody>
      </p:sp>
      <p:sp>
        <p:nvSpPr>
          <p:cNvPr id="14" name="Marcador de posición de imagen 7">
            <a:extLst>
              <a:ext uri="{FF2B5EF4-FFF2-40B4-BE49-F238E27FC236}">
                <a16:creationId xmlns:a16="http://schemas.microsoft.com/office/drawing/2014/main" id="{33664C4B-3043-462E-8507-E1E80D9C8494}"/>
              </a:ext>
            </a:extLst>
          </p:cNvPr>
          <p:cNvSpPr>
            <a:spLocks noGrp="1"/>
          </p:cNvSpPr>
          <p:nvPr>
            <p:ph type="pic" sz="quarter" idx="32"/>
          </p:nvPr>
        </p:nvSpPr>
        <p:spPr>
          <a:xfrm>
            <a:off x="8106101" y="915988"/>
            <a:ext cx="2411600" cy="3997324"/>
          </a:xfrm>
          <a:solidFill>
            <a:schemeClr val="bg1">
              <a:lumMod val="95000"/>
            </a:schemeClr>
          </a:solidFill>
          <a:ln w="12700">
            <a:solidFill>
              <a:srgbClr val="FF3228"/>
            </a:solidFill>
          </a:ln>
        </p:spPr>
        <p:txBody>
          <a:bodyPr/>
          <a:lstStyle/>
          <a:p>
            <a:endParaRPr lang="es-ES" dirty="0"/>
          </a:p>
        </p:txBody>
      </p:sp>
      <p:sp>
        <p:nvSpPr>
          <p:cNvPr id="15" name="Marcador de posición de imagen 7">
            <a:extLst>
              <a:ext uri="{FF2B5EF4-FFF2-40B4-BE49-F238E27FC236}">
                <a16:creationId xmlns:a16="http://schemas.microsoft.com/office/drawing/2014/main" id="{343CE43E-28E9-477C-A5E5-C851AD230074}"/>
              </a:ext>
            </a:extLst>
          </p:cNvPr>
          <p:cNvSpPr>
            <a:spLocks noGrp="1"/>
          </p:cNvSpPr>
          <p:nvPr>
            <p:ph type="pic" sz="quarter" idx="33"/>
          </p:nvPr>
        </p:nvSpPr>
        <p:spPr>
          <a:xfrm>
            <a:off x="1702785" y="1714500"/>
            <a:ext cx="2411600" cy="3997324"/>
          </a:xfrm>
          <a:solidFill>
            <a:schemeClr val="bg1">
              <a:lumMod val="95000"/>
            </a:schemeClr>
          </a:solidFill>
          <a:ln w="12700">
            <a:solidFill>
              <a:srgbClr val="FF3228"/>
            </a:solidFill>
          </a:ln>
        </p:spPr>
        <p:txBody>
          <a:bodyPr/>
          <a:lstStyle/>
          <a:p>
            <a:endParaRPr lang="es-ES" dirty="0"/>
          </a:p>
        </p:txBody>
      </p:sp>
      <p:pic>
        <p:nvPicPr>
          <p:cNvPr id="16" name="Gráfico 15">
            <a:extLst>
              <a:ext uri="{FF2B5EF4-FFF2-40B4-BE49-F238E27FC236}">
                <a16:creationId xmlns:a16="http://schemas.microsoft.com/office/drawing/2014/main" id="{5B12E5B8-D748-4E62-BC7E-C6BC70F186C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463" y="332974"/>
            <a:ext cx="1400054" cy="385200"/>
          </a:xfrm>
          <a:prstGeom prst="rect">
            <a:avLst/>
          </a:prstGeom>
        </p:spPr>
      </p:pic>
    </p:spTree>
    <p:extLst>
      <p:ext uri="{BB962C8B-B14F-4D97-AF65-F5344CB8AC3E}">
        <p14:creationId xmlns:p14="http://schemas.microsoft.com/office/powerpoint/2010/main" val="37280036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gen columnas">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03E83959-CC60-4784-8801-76D3F62B8A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4630399" cy="8229600"/>
          </a:xfrm>
          <a:prstGeom prst="rect">
            <a:avLst/>
          </a:prstGeom>
        </p:spPr>
      </p:pic>
      <p:sp>
        <p:nvSpPr>
          <p:cNvPr id="12" name="Marcador de texto 17">
            <a:extLst>
              <a:ext uri="{FF2B5EF4-FFF2-40B4-BE49-F238E27FC236}">
                <a16:creationId xmlns:a16="http://schemas.microsoft.com/office/drawing/2014/main" id="{DA10493C-84F1-4EEE-AC24-47D0D50A0782}"/>
              </a:ext>
            </a:extLst>
          </p:cNvPr>
          <p:cNvSpPr>
            <a:spLocks noGrp="1"/>
          </p:cNvSpPr>
          <p:nvPr>
            <p:ph type="body" sz="quarter" idx="20" hasCustomPrompt="1"/>
          </p:nvPr>
        </p:nvSpPr>
        <p:spPr>
          <a:xfrm>
            <a:off x="906463" y="6796000"/>
            <a:ext cx="2424638" cy="373062"/>
          </a:xfrm>
        </p:spPr>
        <p:txBody>
          <a:bodyPr lIns="0">
            <a:noAutofit/>
          </a:bodyPr>
          <a:lstStyle>
            <a:lvl1pPr marL="0" indent="0">
              <a:lnSpc>
                <a:spcPts val="1700"/>
              </a:lnSpc>
              <a:spcBef>
                <a:spcPts val="900"/>
              </a:spcBef>
              <a:buNone/>
              <a:defRPr sz="2200" b="1">
                <a:solidFill>
                  <a:srgbClr val="1E1E1E"/>
                </a:solidFill>
              </a:defRPr>
            </a:lvl1pPr>
          </a:lstStyle>
          <a:p>
            <a:pPr lvl="0"/>
            <a:r>
              <a:rPr lang="es-ES" dirty="0" err="1"/>
              <a:t>Lorem</a:t>
            </a:r>
            <a:endParaRPr lang="es-ES" dirty="0"/>
          </a:p>
        </p:txBody>
      </p:sp>
      <p:sp>
        <p:nvSpPr>
          <p:cNvPr id="19" name="Marcador de posición de imagen 7">
            <a:extLst>
              <a:ext uri="{FF2B5EF4-FFF2-40B4-BE49-F238E27FC236}">
                <a16:creationId xmlns:a16="http://schemas.microsoft.com/office/drawing/2014/main" id="{3780FA98-8A2D-4AB0-BCB7-3AF138C66FF0}"/>
              </a:ext>
            </a:extLst>
          </p:cNvPr>
          <p:cNvSpPr>
            <a:spLocks noGrp="1"/>
          </p:cNvSpPr>
          <p:nvPr>
            <p:ph type="pic" sz="quarter" idx="13"/>
          </p:nvPr>
        </p:nvSpPr>
        <p:spPr>
          <a:xfrm>
            <a:off x="915809" y="3311789"/>
            <a:ext cx="2400300" cy="3200400"/>
          </a:xfrm>
          <a:solidFill>
            <a:schemeClr val="bg1">
              <a:lumMod val="95000"/>
            </a:schemeClr>
          </a:solidFill>
          <a:ln w="12700">
            <a:solidFill>
              <a:srgbClr val="FF3228"/>
            </a:solidFill>
          </a:ln>
        </p:spPr>
        <p:txBody>
          <a:bodyPr/>
          <a:lstStyle/>
          <a:p>
            <a:endParaRPr lang="es-ES" dirty="0"/>
          </a:p>
        </p:txBody>
      </p:sp>
      <p:sp>
        <p:nvSpPr>
          <p:cNvPr id="27" name="Marcador de posición de imagen 7">
            <a:extLst>
              <a:ext uri="{FF2B5EF4-FFF2-40B4-BE49-F238E27FC236}">
                <a16:creationId xmlns:a16="http://schemas.microsoft.com/office/drawing/2014/main" id="{9B7EE6F7-5DD1-4328-A105-7EE021AF7520}"/>
              </a:ext>
            </a:extLst>
          </p:cNvPr>
          <p:cNvSpPr>
            <a:spLocks noGrp="1"/>
          </p:cNvSpPr>
          <p:nvPr>
            <p:ph type="pic" sz="quarter" idx="30"/>
          </p:nvPr>
        </p:nvSpPr>
        <p:spPr>
          <a:xfrm>
            <a:off x="4115253" y="3311789"/>
            <a:ext cx="2400300" cy="3200400"/>
          </a:xfrm>
          <a:solidFill>
            <a:schemeClr val="bg1">
              <a:lumMod val="95000"/>
            </a:schemeClr>
          </a:solidFill>
          <a:ln w="12700">
            <a:solidFill>
              <a:srgbClr val="FF3228"/>
            </a:solidFill>
          </a:ln>
        </p:spPr>
        <p:txBody>
          <a:bodyPr/>
          <a:lstStyle/>
          <a:p>
            <a:endParaRPr lang="es-ES" dirty="0"/>
          </a:p>
        </p:txBody>
      </p:sp>
      <p:sp>
        <p:nvSpPr>
          <p:cNvPr id="28" name="Marcador de texto 17">
            <a:extLst>
              <a:ext uri="{FF2B5EF4-FFF2-40B4-BE49-F238E27FC236}">
                <a16:creationId xmlns:a16="http://schemas.microsoft.com/office/drawing/2014/main" id="{4A82BA9A-73BC-4751-94CD-B4947A2EC9D8}"/>
              </a:ext>
            </a:extLst>
          </p:cNvPr>
          <p:cNvSpPr>
            <a:spLocks noGrp="1"/>
          </p:cNvSpPr>
          <p:nvPr>
            <p:ph type="body" sz="quarter" idx="31" hasCustomPrompt="1"/>
          </p:nvPr>
        </p:nvSpPr>
        <p:spPr>
          <a:xfrm>
            <a:off x="4110081" y="6796000"/>
            <a:ext cx="2424638" cy="373062"/>
          </a:xfrm>
        </p:spPr>
        <p:txBody>
          <a:bodyPr lIns="0">
            <a:noAutofit/>
          </a:bodyPr>
          <a:lstStyle>
            <a:lvl1pPr marL="0" indent="0">
              <a:lnSpc>
                <a:spcPts val="1700"/>
              </a:lnSpc>
              <a:spcBef>
                <a:spcPts val="900"/>
              </a:spcBef>
              <a:buNone/>
              <a:defRPr sz="2200" b="1">
                <a:solidFill>
                  <a:srgbClr val="1E1E1E"/>
                </a:solidFill>
              </a:defRPr>
            </a:lvl1pPr>
          </a:lstStyle>
          <a:p>
            <a:pPr lvl="0"/>
            <a:r>
              <a:rPr lang="es-ES" dirty="0" err="1"/>
              <a:t>Lorem</a:t>
            </a:r>
            <a:endParaRPr lang="es-ES" dirty="0"/>
          </a:p>
        </p:txBody>
      </p:sp>
      <p:sp>
        <p:nvSpPr>
          <p:cNvPr id="29" name="Marcador de texto 17">
            <a:extLst>
              <a:ext uri="{FF2B5EF4-FFF2-40B4-BE49-F238E27FC236}">
                <a16:creationId xmlns:a16="http://schemas.microsoft.com/office/drawing/2014/main" id="{33529615-CAB1-40F7-910D-B5988DA2A4FD}"/>
              </a:ext>
            </a:extLst>
          </p:cNvPr>
          <p:cNvSpPr>
            <a:spLocks noGrp="1"/>
          </p:cNvSpPr>
          <p:nvPr>
            <p:ph type="body" sz="quarter" idx="32" hasCustomPrompt="1"/>
          </p:nvPr>
        </p:nvSpPr>
        <p:spPr>
          <a:xfrm>
            <a:off x="7313699" y="6796000"/>
            <a:ext cx="2424638" cy="373062"/>
          </a:xfrm>
        </p:spPr>
        <p:txBody>
          <a:bodyPr lIns="0">
            <a:noAutofit/>
          </a:bodyPr>
          <a:lstStyle>
            <a:lvl1pPr marL="0" indent="0">
              <a:lnSpc>
                <a:spcPts val="1700"/>
              </a:lnSpc>
              <a:spcBef>
                <a:spcPts val="900"/>
              </a:spcBef>
              <a:buNone/>
              <a:defRPr sz="2200" b="1">
                <a:solidFill>
                  <a:srgbClr val="1E1E1E"/>
                </a:solidFill>
              </a:defRPr>
            </a:lvl1pPr>
          </a:lstStyle>
          <a:p>
            <a:pPr lvl="0"/>
            <a:r>
              <a:rPr lang="es-ES" dirty="0" err="1"/>
              <a:t>Lorem</a:t>
            </a:r>
            <a:endParaRPr lang="es-ES" dirty="0"/>
          </a:p>
        </p:txBody>
      </p:sp>
      <p:sp>
        <p:nvSpPr>
          <p:cNvPr id="30" name="Marcador de texto 17">
            <a:extLst>
              <a:ext uri="{FF2B5EF4-FFF2-40B4-BE49-F238E27FC236}">
                <a16:creationId xmlns:a16="http://schemas.microsoft.com/office/drawing/2014/main" id="{531B6A6B-EDF3-44B1-B8FD-71880D1D4A09}"/>
              </a:ext>
            </a:extLst>
          </p:cNvPr>
          <p:cNvSpPr>
            <a:spLocks noGrp="1"/>
          </p:cNvSpPr>
          <p:nvPr>
            <p:ph type="body" sz="quarter" idx="33" hasCustomPrompt="1"/>
          </p:nvPr>
        </p:nvSpPr>
        <p:spPr>
          <a:xfrm>
            <a:off x="10517317" y="6796000"/>
            <a:ext cx="2424638" cy="373062"/>
          </a:xfrm>
        </p:spPr>
        <p:txBody>
          <a:bodyPr lIns="0">
            <a:noAutofit/>
          </a:bodyPr>
          <a:lstStyle>
            <a:lvl1pPr marL="0" indent="0">
              <a:lnSpc>
                <a:spcPts val="1700"/>
              </a:lnSpc>
              <a:spcBef>
                <a:spcPts val="900"/>
              </a:spcBef>
              <a:buNone/>
              <a:defRPr sz="2200" b="1">
                <a:solidFill>
                  <a:srgbClr val="1E1E1E"/>
                </a:solidFill>
              </a:defRPr>
            </a:lvl1pPr>
          </a:lstStyle>
          <a:p>
            <a:pPr lvl="0"/>
            <a:r>
              <a:rPr lang="es-ES" dirty="0" err="1"/>
              <a:t>Lorem</a:t>
            </a:r>
            <a:endParaRPr lang="es-ES" dirty="0"/>
          </a:p>
        </p:txBody>
      </p:sp>
      <p:sp>
        <p:nvSpPr>
          <p:cNvPr id="31" name="Marcador de posición de imagen 7">
            <a:extLst>
              <a:ext uri="{FF2B5EF4-FFF2-40B4-BE49-F238E27FC236}">
                <a16:creationId xmlns:a16="http://schemas.microsoft.com/office/drawing/2014/main" id="{ECAD0CE9-C014-473B-B81E-D00278C0EDA4}"/>
              </a:ext>
            </a:extLst>
          </p:cNvPr>
          <p:cNvSpPr>
            <a:spLocks noGrp="1"/>
          </p:cNvSpPr>
          <p:nvPr>
            <p:ph type="pic" sz="quarter" idx="34"/>
          </p:nvPr>
        </p:nvSpPr>
        <p:spPr>
          <a:xfrm>
            <a:off x="10514142" y="3311789"/>
            <a:ext cx="2400300" cy="3200400"/>
          </a:xfrm>
          <a:solidFill>
            <a:schemeClr val="bg1">
              <a:lumMod val="95000"/>
            </a:schemeClr>
          </a:solidFill>
          <a:ln w="12700">
            <a:solidFill>
              <a:srgbClr val="FF3228"/>
            </a:solidFill>
          </a:ln>
        </p:spPr>
        <p:txBody>
          <a:bodyPr/>
          <a:lstStyle/>
          <a:p>
            <a:endParaRPr lang="es-ES" dirty="0"/>
          </a:p>
        </p:txBody>
      </p:sp>
      <p:sp>
        <p:nvSpPr>
          <p:cNvPr id="32" name="Marcador de posición de imagen 7">
            <a:extLst>
              <a:ext uri="{FF2B5EF4-FFF2-40B4-BE49-F238E27FC236}">
                <a16:creationId xmlns:a16="http://schemas.microsoft.com/office/drawing/2014/main" id="{72034AD0-67BB-4325-86C0-147FA927D81D}"/>
              </a:ext>
            </a:extLst>
          </p:cNvPr>
          <p:cNvSpPr>
            <a:spLocks noGrp="1"/>
          </p:cNvSpPr>
          <p:nvPr>
            <p:ph type="pic" sz="quarter" idx="35"/>
          </p:nvPr>
        </p:nvSpPr>
        <p:spPr>
          <a:xfrm>
            <a:off x="7314697" y="3311789"/>
            <a:ext cx="2400300" cy="3200400"/>
          </a:xfrm>
          <a:solidFill>
            <a:schemeClr val="bg1">
              <a:lumMod val="95000"/>
            </a:schemeClr>
          </a:solidFill>
          <a:ln w="12700">
            <a:solidFill>
              <a:srgbClr val="FF3228"/>
            </a:solidFill>
          </a:ln>
        </p:spPr>
        <p:txBody>
          <a:bodyPr/>
          <a:lstStyle/>
          <a:p>
            <a:endParaRPr lang="es-ES" dirty="0"/>
          </a:p>
        </p:txBody>
      </p:sp>
      <p:sp>
        <p:nvSpPr>
          <p:cNvPr id="33" name="Título 11">
            <a:extLst>
              <a:ext uri="{FF2B5EF4-FFF2-40B4-BE49-F238E27FC236}">
                <a16:creationId xmlns:a16="http://schemas.microsoft.com/office/drawing/2014/main" id="{D69F669D-28FA-4B0C-BB9C-7D685998EDE7}"/>
              </a:ext>
            </a:extLst>
          </p:cNvPr>
          <p:cNvSpPr>
            <a:spLocks noGrp="1"/>
          </p:cNvSpPr>
          <p:nvPr>
            <p:ph type="title" hasCustomPrompt="1"/>
          </p:nvPr>
        </p:nvSpPr>
        <p:spPr>
          <a:xfrm>
            <a:off x="906464" y="1694833"/>
            <a:ext cx="4240890" cy="625828"/>
          </a:xfrm>
        </p:spPr>
        <p:txBody>
          <a:bodyPr lIns="0">
            <a:noAutofit/>
          </a:bodyPr>
          <a:lstStyle>
            <a:lvl1pPr>
              <a:defRPr sz="4600"/>
            </a:lvl1pPr>
          </a:lstStyle>
          <a:p>
            <a:r>
              <a:rPr lang="es-ES" dirty="0" err="1"/>
              <a:t>Lorem</a:t>
            </a:r>
            <a:r>
              <a:rPr lang="es-ES" dirty="0"/>
              <a:t> </a:t>
            </a:r>
            <a:r>
              <a:rPr lang="es-ES" dirty="0" err="1"/>
              <a:t>ipsum</a:t>
            </a:r>
            <a:r>
              <a:rPr lang="es-ES" dirty="0"/>
              <a:t> dolor </a:t>
            </a:r>
            <a:r>
              <a:rPr lang="es-ES" dirty="0" err="1"/>
              <a:t>sit</a:t>
            </a:r>
            <a:endParaRPr lang="es-ES" dirty="0"/>
          </a:p>
        </p:txBody>
      </p:sp>
      <p:sp>
        <p:nvSpPr>
          <p:cNvPr id="16" name="Marcador de número de diapositiva 2">
            <a:extLst>
              <a:ext uri="{FF2B5EF4-FFF2-40B4-BE49-F238E27FC236}">
                <a16:creationId xmlns:a16="http://schemas.microsoft.com/office/drawing/2014/main" id="{E500FB5D-351F-4575-B7EF-810D1F51C889}"/>
              </a:ext>
            </a:extLst>
          </p:cNvPr>
          <p:cNvSpPr>
            <a:spLocks noGrp="1"/>
          </p:cNvSpPr>
          <p:nvPr>
            <p:ph type="sldNum" sz="quarter" idx="10"/>
          </p:nvPr>
        </p:nvSpPr>
        <p:spPr>
          <a:xfrm>
            <a:off x="7000489" y="7763089"/>
            <a:ext cx="629422" cy="395242"/>
          </a:xfrm>
        </p:spPr>
        <p:txBody>
          <a:bodyPr/>
          <a:lstStyle/>
          <a:p>
            <a:fld id="{B005B2D1-880E-4846-A216-7D6770BA1332}" type="slidenum">
              <a:rPr lang="es-ES" smtClean="0"/>
              <a:pPr/>
              <a:t>‹Nº›</a:t>
            </a:fld>
            <a:endParaRPr lang="es-ES" dirty="0"/>
          </a:p>
        </p:txBody>
      </p:sp>
      <p:sp>
        <p:nvSpPr>
          <p:cNvPr id="17" name="CuadroTexto 16">
            <a:extLst>
              <a:ext uri="{FF2B5EF4-FFF2-40B4-BE49-F238E27FC236}">
                <a16:creationId xmlns:a16="http://schemas.microsoft.com/office/drawing/2014/main" id="{613F3599-100D-4EDE-B625-2E2870DC607E}"/>
              </a:ext>
            </a:extLst>
          </p:cNvPr>
          <p:cNvSpPr txBox="1"/>
          <p:nvPr userDrawn="1"/>
        </p:nvSpPr>
        <p:spPr>
          <a:xfrm>
            <a:off x="812568" y="7772943"/>
            <a:ext cx="4043094" cy="24006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960" dirty="0">
                <a:solidFill>
                  <a:srgbClr val="333333"/>
                </a:solidFill>
                <a:latin typeface="Century Gothic" panose="020B0502020202020204" pitchFamily="34" charset="0"/>
              </a:rPr>
              <a:t>© Copyright Universidad Europea. Todos los derechos reservados</a:t>
            </a:r>
            <a:endParaRPr lang="es-ES" dirty="0"/>
          </a:p>
        </p:txBody>
      </p:sp>
      <p:sp>
        <p:nvSpPr>
          <p:cNvPr id="18" name="Rectángulo 17">
            <a:extLst>
              <a:ext uri="{FF2B5EF4-FFF2-40B4-BE49-F238E27FC236}">
                <a16:creationId xmlns:a16="http://schemas.microsoft.com/office/drawing/2014/main" id="{48FE9D57-2BEB-4433-B31D-D8E3AE3E3FAE}"/>
              </a:ext>
            </a:extLst>
          </p:cNvPr>
          <p:cNvSpPr/>
          <p:nvPr userDrawn="1"/>
        </p:nvSpPr>
        <p:spPr>
          <a:xfrm>
            <a:off x="13723938" y="7543800"/>
            <a:ext cx="384969" cy="384969"/>
          </a:xfrm>
          <a:prstGeom prst="rect">
            <a:avLst/>
          </a:prstGeom>
          <a:solidFill>
            <a:srgbClr val="FF32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2" name="Gráfico 21">
            <a:extLst>
              <a:ext uri="{FF2B5EF4-FFF2-40B4-BE49-F238E27FC236}">
                <a16:creationId xmlns:a16="http://schemas.microsoft.com/office/drawing/2014/main" id="{42EB7D3F-F701-4629-95CA-4222EB22828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463" y="332974"/>
            <a:ext cx="1400054" cy="385200"/>
          </a:xfrm>
          <a:prstGeom prst="rect">
            <a:avLst/>
          </a:prstGeom>
        </p:spPr>
      </p:pic>
    </p:spTree>
    <p:extLst>
      <p:ext uri="{BB962C8B-B14F-4D97-AF65-F5344CB8AC3E}">
        <p14:creationId xmlns:p14="http://schemas.microsoft.com/office/powerpoint/2010/main" val="36165135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apa">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1EDAE9AC-0B11-4609-A9F3-836E7EDB8C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4630399" cy="8229600"/>
          </a:xfrm>
          <a:prstGeom prst="rect">
            <a:avLst/>
          </a:prstGeom>
        </p:spPr>
      </p:pic>
      <p:sp>
        <p:nvSpPr>
          <p:cNvPr id="21" name="Título 11">
            <a:extLst>
              <a:ext uri="{FF2B5EF4-FFF2-40B4-BE49-F238E27FC236}">
                <a16:creationId xmlns:a16="http://schemas.microsoft.com/office/drawing/2014/main" id="{C35EAEC0-F4A2-4FAD-BDFC-45B79A41E2C5}"/>
              </a:ext>
            </a:extLst>
          </p:cNvPr>
          <p:cNvSpPr>
            <a:spLocks noGrp="1"/>
          </p:cNvSpPr>
          <p:nvPr>
            <p:ph type="title" hasCustomPrompt="1"/>
          </p:nvPr>
        </p:nvSpPr>
        <p:spPr>
          <a:xfrm>
            <a:off x="906463" y="1552503"/>
            <a:ext cx="4811360" cy="1017545"/>
          </a:xfrm>
        </p:spPr>
        <p:txBody>
          <a:bodyPr lIns="0" anchor="t">
            <a:noAutofit/>
          </a:bodyPr>
          <a:lstStyle>
            <a:lvl1pPr>
              <a:defRPr sz="3600"/>
            </a:lvl1pPr>
          </a:lstStyle>
          <a:p>
            <a:r>
              <a:rPr lang="es-ES" dirty="0" err="1"/>
              <a:t>Lorem</a:t>
            </a:r>
            <a:r>
              <a:rPr lang="es-ES" dirty="0"/>
              <a:t> </a:t>
            </a:r>
            <a:r>
              <a:rPr lang="es-ES" dirty="0" err="1"/>
              <a:t>Ipsum</a:t>
            </a:r>
            <a:r>
              <a:rPr lang="es-ES" dirty="0"/>
              <a:t>,</a:t>
            </a:r>
            <a:br>
              <a:rPr lang="es-ES" dirty="0"/>
            </a:br>
            <a:r>
              <a:rPr lang="es-ES" dirty="0"/>
              <a:t>dolor </a:t>
            </a:r>
            <a:r>
              <a:rPr lang="es-ES" dirty="0" err="1"/>
              <a:t>est</a:t>
            </a:r>
            <a:endParaRPr lang="es-ES" dirty="0"/>
          </a:p>
        </p:txBody>
      </p:sp>
      <p:sp>
        <p:nvSpPr>
          <p:cNvPr id="24" name="Marcador de texto 17">
            <a:extLst>
              <a:ext uri="{FF2B5EF4-FFF2-40B4-BE49-F238E27FC236}">
                <a16:creationId xmlns:a16="http://schemas.microsoft.com/office/drawing/2014/main" id="{52C19EA0-FEE8-45CC-9FD5-DFBD52A41016}"/>
              </a:ext>
            </a:extLst>
          </p:cNvPr>
          <p:cNvSpPr>
            <a:spLocks noGrp="1"/>
          </p:cNvSpPr>
          <p:nvPr>
            <p:ph type="body" sz="quarter" idx="25" hasCustomPrompt="1"/>
          </p:nvPr>
        </p:nvSpPr>
        <p:spPr>
          <a:xfrm>
            <a:off x="3216985" y="3695700"/>
            <a:ext cx="2424638" cy="493526"/>
          </a:xfrm>
        </p:spPr>
        <p:txBody>
          <a:bodyPr lIns="0">
            <a:noAutofit/>
          </a:bodyPr>
          <a:lstStyle>
            <a:lvl1pPr marL="171450" indent="-171450">
              <a:lnSpc>
                <a:spcPct val="100000"/>
              </a:lnSpc>
              <a:spcBef>
                <a:spcPts val="0"/>
              </a:spcBef>
              <a:buFont typeface="Wingdings" panose="05000000000000000000" pitchFamily="2" charset="2"/>
              <a:buChar char="§"/>
              <a:defRPr sz="1050" b="0">
                <a:solidFill>
                  <a:srgbClr val="7D7878"/>
                </a:solidFill>
              </a:defRPr>
            </a:lvl1pPr>
          </a:lstStyle>
          <a:p>
            <a:pPr lvl="0"/>
            <a:r>
              <a:rPr lang="es-ES" dirty="0"/>
              <a:t>Campus </a:t>
            </a:r>
            <a:r>
              <a:rPr lang="es-ES" dirty="0" err="1"/>
              <a:t>Villaciciosa</a:t>
            </a:r>
            <a:r>
              <a:rPr lang="es-ES" dirty="0"/>
              <a:t> de Odón</a:t>
            </a:r>
          </a:p>
          <a:p>
            <a:pPr lvl="0"/>
            <a:r>
              <a:rPr lang="es-ES" dirty="0"/>
              <a:t>Campus </a:t>
            </a:r>
            <a:r>
              <a:rPr lang="es-ES" dirty="0" err="1"/>
              <a:t>Lorem</a:t>
            </a:r>
            <a:r>
              <a:rPr lang="es-ES" dirty="0"/>
              <a:t> </a:t>
            </a:r>
            <a:r>
              <a:rPr lang="es-ES" dirty="0" err="1"/>
              <a:t>Ipsum</a:t>
            </a:r>
            <a:endParaRPr lang="es-ES" dirty="0"/>
          </a:p>
        </p:txBody>
      </p:sp>
      <p:sp>
        <p:nvSpPr>
          <p:cNvPr id="31" name="Marcador de texto 17">
            <a:extLst>
              <a:ext uri="{FF2B5EF4-FFF2-40B4-BE49-F238E27FC236}">
                <a16:creationId xmlns:a16="http://schemas.microsoft.com/office/drawing/2014/main" id="{E91D8595-2E68-4BF7-8A44-C2F3954E16CB}"/>
              </a:ext>
            </a:extLst>
          </p:cNvPr>
          <p:cNvSpPr>
            <a:spLocks noGrp="1"/>
          </p:cNvSpPr>
          <p:nvPr>
            <p:ph type="body" sz="quarter" idx="26" hasCustomPrompt="1"/>
          </p:nvPr>
        </p:nvSpPr>
        <p:spPr>
          <a:xfrm>
            <a:off x="2844669" y="3469818"/>
            <a:ext cx="2949354" cy="225882"/>
          </a:xfrm>
        </p:spPr>
        <p:txBody>
          <a:bodyPr lIns="0">
            <a:noAutofit/>
          </a:bodyPr>
          <a:lstStyle>
            <a:lvl1pPr marL="0" indent="0">
              <a:lnSpc>
                <a:spcPts val="1700"/>
              </a:lnSpc>
              <a:spcBef>
                <a:spcPts val="900"/>
              </a:spcBef>
              <a:buNone/>
              <a:defRPr sz="1400" b="1">
                <a:solidFill>
                  <a:srgbClr val="504B4B"/>
                </a:solidFill>
              </a:defRPr>
            </a:lvl1pPr>
          </a:lstStyle>
          <a:p>
            <a:pPr lvl="0"/>
            <a:r>
              <a:rPr lang="es-ES" dirty="0"/>
              <a:t>Universidad </a:t>
            </a:r>
            <a:r>
              <a:rPr lang="es-ES" dirty="0" err="1"/>
              <a:t>Euripea</a:t>
            </a:r>
            <a:r>
              <a:rPr lang="es-ES" dirty="0"/>
              <a:t> de Madrid</a:t>
            </a:r>
          </a:p>
        </p:txBody>
      </p:sp>
      <p:sp>
        <p:nvSpPr>
          <p:cNvPr id="2" name="Marcador de número de diapositiva 1">
            <a:extLst>
              <a:ext uri="{FF2B5EF4-FFF2-40B4-BE49-F238E27FC236}">
                <a16:creationId xmlns:a16="http://schemas.microsoft.com/office/drawing/2014/main" id="{0F56DA75-FAAD-482B-9A3D-89FD62DA8BC6}"/>
              </a:ext>
            </a:extLst>
          </p:cNvPr>
          <p:cNvSpPr>
            <a:spLocks noGrp="1"/>
          </p:cNvSpPr>
          <p:nvPr>
            <p:ph type="sldNum" sz="quarter" idx="27"/>
          </p:nvPr>
        </p:nvSpPr>
        <p:spPr/>
        <p:txBody>
          <a:bodyPr/>
          <a:lstStyle/>
          <a:p>
            <a:fld id="{B005B2D1-880E-4846-A216-7D6770BA1332}" type="slidenum">
              <a:rPr lang="es-ES" smtClean="0"/>
              <a:pPr/>
              <a:t>‹Nº›</a:t>
            </a:fld>
            <a:endParaRPr lang="es-ES" dirty="0"/>
          </a:p>
        </p:txBody>
      </p:sp>
      <p:sp>
        <p:nvSpPr>
          <p:cNvPr id="15" name="CuadroTexto 14">
            <a:extLst>
              <a:ext uri="{FF2B5EF4-FFF2-40B4-BE49-F238E27FC236}">
                <a16:creationId xmlns:a16="http://schemas.microsoft.com/office/drawing/2014/main" id="{043A20FD-3088-4C08-A896-40C73FCB5BA3}"/>
              </a:ext>
            </a:extLst>
          </p:cNvPr>
          <p:cNvSpPr txBox="1"/>
          <p:nvPr userDrawn="1"/>
        </p:nvSpPr>
        <p:spPr>
          <a:xfrm>
            <a:off x="432928" y="7772943"/>
            <a:ext cx="4043094" cy="24006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960" dirty="0">
                <a:solidFill>
                  <a:srgbClr val="1E1E1E"/>
                </a:solidFill>
                <a:latin typeface="Century Gothic" panose="020B0502020202020204" pitchFamily="34" charset="0"/>
              </a:rPr>
              <a:t>© Copyright Universidad Europea. Todos los derechos reservados</a:t>
            </a:r>
            <a:endParaRPr lang="es-ES" dirty="0">
              <a:solidFill>
                <a:srgbClr val="1E1E1E"/>
              </a:solidFill>
            </a:endParaRPr>
          </a:p>
        </p:txBody>
      </p:sp>
      <p:pic>
        <p:nvPicPr>
          <p:cNvPr id="10" name="Gráfico 9">
            <a:extLst>
              <a:ext uri="{FF2B5EF4-FFF2-40B4-BE49-F238E27FC236}">
                <a16:creationId xmlns:a16="http://schemas.microsoft.com/office/drawing/2014/main" id="{629E4406-5AB3-40E1-AE60-3E9D5E3BE02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323884" y="7585901"/>
            <a:ext cx="1400054" cy="385200"/>
          </a:xfrm>
          <a:prstGeom prst="rect">
            <a:avLst/>
          </a:prstGeom>
        </p:spPr>
      </p:pic>
      <p:sp>
        <p:nvSpPr>
          <p:cNvPr id="11" name="Rectángulo 10">
            <a:extLst>
              <a:ext uri="{FF2B5EF4-FFF2-40B4-BE49-F238E27FC236}">
                <a16:creationId xmlns:a16="http://schemas.microsoft.com/office/drawing/2014/main" id="{1271302C-5883-42E5-890D-1DFC7529C145}"/>
              </a:ext>
            </a:extLst>
          </p:cNvPr>
          <p:cNvSpPr/>
          <p:nvPr userDrawn="1"/>
        </p:nvSpPr>
        <p:spPr>
          <a:xfrm>
            <a:off x="524442" y="332974"/>
            <a:ext cx="384969" cy="38496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71522139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01">
    <p:spTree>
      <p:nvGrpSpPr>
        <p:cNvPr id="1" name=""/>
        <p:cNvGrpSpPr/>
        <p:nvPr/>
      </p:nvGrpSpPr>
      <p:grpSpPr>
        <a:xfrm>
          <a:off x="0" y="0"/>
          <a:ext cx="0" cy="0"/>
          <a:chOff x="0" y="0"/>
          <a:chExt cx="0" cy="0"/>
        </a:xfrm>
      </p:grpSpPr>
      <p:pic>
        <p:nvPicPr>
          <p:cNvPr id="22" name="Imagen 21">
            <a:extLst>
              <a:ext uri="{FF2B5EF4-FFF2-40B4-BE49-F238E27FC236}">
                <a16:creationId xmlns:a16="http://schemas.microsoft.com/office/drawing/2014/main" id="{AC068F99-764F-424E-8024-130EAA167B6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4630399" cy="8229599"/>
          </a:xfrm>
          <a:prstGeom prst="rect">
            <a:avLst/>
          </a:prstGeom>
        </p:spPr>
      </p:pic>
      <p:sp>
        <p:nvSpPr>
          <p:cNvPr id="12" name="CuadroTexto 11">
            <a:extLst>
              <a:ext uri="{FF2B5EF4-FFF2-40B4-BE49-F238E27FC236}">
                <a16:creationId xmlns:a16="http://schemas.microsoft.com/office/drawing/2014/main" id="{EFB1D499-716A-4201-8286-436D35BCDF83}"/>
              </a:ext>
            </a:extLst>
          </p:cNvPr>
          <p:cNvSpPr txBox="1"/>
          <p:nvPr userDrawn="1"/>
        </p:nvSpPr>
        <p:spPr>
          <a:xfrm>
            <a:off x="812568" y="7772943"/>
            <a:ext cx="4043094" cy="24006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960" dirty="0">
                <a:solidFill>
                  <a:srgbClr val="333333"/>
                </a:solidFill>
                <a:latin typeface="Century Gothic" panose="020B0502020202020204" pitchFamily="34" charset="0"/>
              </a:rPr>
              <a:t>© Copyright Universidad Europea. Todos los derechos reservados</a:t>
            </a:r>
            <a:endParaRPr lang="es-ES" dirty="0"/>
          </a:p>
        </p:txBody>
      </p:sp>
      <p:sp>
        <p:nvSpPr>
          <p:cNvPr id="13" name="Marcador de texto 17">
            <a:extLst>
              <a:ext uri="{FF2B5EF4-FFF2-40B4-BE49-F238E27FC236}">
                <a16:creationId xmlns:a16="http://schemas.microsoft.com/office/drawing/2014/main" id="{A78FCA1D-CCE6-4157-8F93-C7B67280B1C3}"/>
              </a:ext>
            </a:extLst>
          </p:cNvPr>
          <p:cNvSpPr>
            <a:spLocks noGrp="1"/>
          </p:cNvSpPr>
          <p:nvPr>
            <p:ph type="body" sz="quarter" idx="15" hasCustomPrompt="1"/>
          </p:nvPr>
        </p:nvSpPr>
        <p:spPr>
          <a:xfrm>
            <a:off x="906463" y="2164756"/>
            <a:ext cx="3160712" cy="683816"/>
          </a:xfrm>
        </p:spPr>
        <p:txBody>
          <a:bodyPr lIns="0">
            <a:normAutofit/>
          </a:bodyPr>
          <a:lstStyle>
            <a:lvl1pPr marL="0" indent="0">
              <a:lnSpc>
                <a:spcPts val="2800"/>
              </a:lnSpc>
              <a:buNone/>
              <a:defRPr sz="2400" b="1"/>
            </a:lvl1pPr>
          </a:lstStyle>
          <a:p>
            <a:pPr lvl="0"/>
            <a:r>
              <a:rPr lang="es-ES" dirty="0" err="1"/>
              <a:t>Aximinct</a:t>
            </a:r>
            <a:r>
              <a:rPr lang="es-ES" dirty="0"/>
              <a:t> </a:t>
            </a:r>
            <a:r>
              <a:rPr lang="es-ES" dirty="0" err="1"/>
              <a:t>emquibus</a:t>
            </a:r>
            <a:r>
              <a:rPr lang="es-ES" dirty="0"/>
              <a:t> et </a:t>
            </a:r>
            <a:r>
              <a:rPr lang="es-ES" dirty="0" err="1"/>
              <a:t>facium</a:t>
            </a:r>
            <a:r>
              <a:rPr lang="es-ES" dirty="0"/>
              <a:t> </a:t>
            </a:r>
            <a:r>
              <a:rPr lang="es-ES" dirty="0" err="1"/>
              <a:t>natur</a:t>
            </a:r>
            <a:endParaRPr lang="es-ES" dirty="0"/>
          </a:p>
        </p:txBody>
      </p:sp>
      <p:sp>
        <p:nvSpPr>
          <p:cNvPr id="14" name="Marcador de texto 17">
            <a:extLst>
              <a:ext uri="{FF2B5EF4-FFF2-40B4-BE49-F238E27FC236}">
                <a16:creationId xmlns:a16="http://schemas.microsoft.com/office/drawing/2014/main" id="{C9B153C2-A5A2-4A37-B4C4-93BE5322D946}"/>
              </a:ext>
            </a:extLst>
          </p:cNvPr>
          <p:cNvSpPr>
            <a:spLocks noGrp="1"/>
          </p:cNvSpPr>
          <p:nvPr>
            <p:ph type="body" sz="quarter" idx="16" hasCustomPrompt="1"/>
          </p:nvPr>
        </p:nvSpPr>
        <p:spPr>
          <a:xfrm>
            <a:off x="906463" y="3082449"/>
            <a:ext cx="4043094" cy="2951858"/>
          </a:xfrm>
        </p:spPr>
        <p:txBody>
          <a:bodyPr lIns="0">
            <a:noAutofit/>
          </a:bodyPr>
          <a:lstStyle>
            <a:lvl1pPr marL="0" indent="0">
              <a:lnSpc>
                <a:spcPts val="1700"/>
              </a:lnSpc>
              <a:spcBef>
                <a:spcPts val="900"/>
              </a:spcBef>
              <a:buNone/>
              <a:defRPr sz="1440" b="0">
                <a:solidFill>
                  <a:srgbClr val="1E1E1E"/>
                </a:solidFill>
              </a:defRPr>
            </a:lvl1pPr>
          </a:lstStyle>
          <a:p>
            <a:pPr lvl="0"/>
            <a:r>
              <a:rPr lang="es-ES" dirty="0" err="1"/>
              <a:t>Poribus</a:t>
            </a:r>
            <a:r>
              <a:rPr lang="es-ES" dirty="0"/>
              <a:t> </a:t>
            </a:r>
            <a:r>
              <a:rPr lang="es-ES" dirty="0" err="1"/>
              <a:t>reiciis</a:t>
            </a:r>
            <a:r>
              <a:rPr lang="es-ES" dirty="0"/>
              <a:t> </a:t>
            </a:r>
            <a:r>
              <a:rPr lang="es-ES" dirty="0" err="1"/>
              <a:t>conseque</a:t>
            </a:r>
            <a:r>
              <a:rPr lang="es-ES" dirty="0"/>
              <a:t> </a:t>
            </a:r>
            <a:r>
              <a:rPr lang="es-ES" dirty="0" err="1"/>
              <a:t>conempo</a:t>
            </a:r>
            <a:r>
              <a:rPr lang="es-ES" dirty="0"/>
              <a:t> </a:t>
            </a:r>
            <a:r>
              <a:rPr lang="es-ES" dirty="0" err="1"/>
              <a:t>ribusam</a:t>
            </a:r>
            <a:r>
              <a:rPr lang="es-ES" dirty="0"/>
              <a:t> </a:t>
            </a:r>
            <a:r>
              <a:rPr lang="es-ES" dirty="0" err="1"/>
              <a:t>enimincil</a:t>
            </a:r>
            <a:r>
              <a:rPr lang="es-ES" dirty="0"/>
              <a:t> </a:t>
            </a:r>
            <a:r>
              <a:rPr lang="es-ES" dirty="0" err="1"/>
              <a:t>molupta</a:t>
            </a:r>
            <a:r>
              <a:rPr lang="es-ES" dirty="0"/>
              <a:t> </a:t>
            </a:r>
            <a:r>
              <a:rPr lang="es-ES" dirty="0" err="1"/>
              <a:t>tiatesed</a:t>
            </a:r>
            <a:r>
              <a:rPr lang="es-ES" dirty="0"/>
              <a:t> qui </a:t>
            </a:r>
            <a:r>
              <a:rPr lang="es-ES" dirty="0" err="1"/>
              <a:t>sit</a:t>
            </a:r>
            <a:r>
              <a:rPr lang="es-ES" dirty="0"/>
              <a:t> </a:t>
            </a:r>
            <a:r>
              <a:rPr lang="es-ES" dirty="0" err="1"/>
              <a:t>aut</a:t>
            </a:r>
            <a:r>
              <a:rPr lang="es-ES" dirty="0"/>
              <a:t> </a:t>
            </a:r>
            <a:r>
              <a:rPr lang="es-ES" dirty="0" err="1"/>
              <a:t>harit</a:t>
            </a:r>
            <a:r>
              <a:rPr lang="es-ES" dirty="0"/>
              <a:t>, </a:t>
            </a:r>
            <a:r>
              <a:rPr lang="es-ES" dirty="0" err="1"/>
              <a:t>quoditat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 </a:t>
            </a:r>
            <a:r>
              <a:rPr lang="es-ES" dirty="0" err="1"/>
              <a:t>estemqu</a:t>
            </a:r>
            <a:r>
              <a:rPr lang="es-ES" dirty="0"/>
              <a:t> </a:t>
            </a:r>
            <a:r>
              <a:rPr lang="es-ES" dirty="0" err="1"/>
              <a:t>idun</a:t>
            </a:r>
            <a:r>
              <a:rPr lang="es-ES" dirty="0"/>
              <a:t> qui </a:t>
            </a:r>
            <a:r>
              <a:rPr lang="es-ES" dirty="0" err="1"/>
              <a:t>alitis</a:t>
            </a:r>
            <a:r>
              <a:rPr lang="es-ES" dirty="0"/>
              <a:t> </a:t>
            </a:r>
            <a:r>
              <a:rPr lang="es-ES" dirty="0" err="1"/>
              <a:t>harit</a:t>
            </a:r>
            <a:r>
              <a:rPr lang="es-ES" dirty="0"/>
              <a:t>, </a:t>
            </a:r>
            <a:r>
              <a:rPr lang="es-ES" dirty="0" err="1"/>
              <a:t>quoditat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 </a:t>
            </a:r>
            <a:r>
              <a:rPr lang="es-ES" dirty="0" err="1"/>
              <a:t>estemqu</a:t>
            </a:r>
            <a:r>
              <a:rPr lang="es-ES" dirty="0"/>
              <a:t> </a:t>
            </a:r>
            <a:r>
              <a:rPr lang="es-ES" dirty="0" err="1"/>
              <a:t>idun</a:t>
            </a:r>
            <a:r>
              <a:rPr lang="es-ES" dirty="0"/>
              <a:t> qui </a:t>
            </a:r>
            <a:r>
              <a:rPr lang="es-ES" dirty="0" err="1"/>
              <a:t>alitis</a:t>
            </a:r>
            <a:r>
              <a:rPr lang="es-ES" dirty="0"/>
              <a:t> </a:t>
            </a:r>
            <a:r>
              <a:rPr lang="es-ES" dirty="0" err="1"/>
              <a:t>harit</a:t>
            </a:r>
            <a:r>
              <a:rPr lang="es-ES" dirty="0"/>
              <a:t>, </a:t>
            </a:r>
            <a:r>
              <a:rPr lang="es-ES" dirty="0" err="1"/>
              <a:t>quoditat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 </a:t>
            </a:r>
            <a:r>
              <a:rPr lang="es-ES" dirty="0" err="1"/>
              <a:t>estemq</a:t>
            </a:r>
            <a:r>
              <a:rPr lang="es-ES" dirty="0"/>
              <a:t>.</a:t>
            </a:r>
          </a:p>
          <a:p>
            <a:pPr lvl="0"/>
            <a:r>
              <a:rPr lang="es-ES" dirty="0"/>
              <a:t> </a:t>
            </a:r>
            <a:r>
              <a:rPr lang="es-ES" dirty="0" err="1"/>
              <a:t>Poribus</a:t>
            </a:r>
            <a:r>
              <a:rPr lang="es-ES" dirty="0"/>
              <a:t> </a:t>
            </a:r>
            <a:r>
              <a:rPr lang="es-ES" dirty="0" err="1"/>
              <a:t>reiciis</a:t>
            </a:r>
            <a:r>
              <a:rPr lang="es-ES" dirty="0"/>
              <a:t> </a:t>
            </a:r>
            <a:r>
              <a:rPr lang="es-ES" dirty="0" err="1"/>
              <a:t>conseque</a:t>
            </a:r>
            <a:r>
              <a:rPr lang="es-ES" dirty="0"/>
              <a:t> </a:t>
            </a:r>
            <a:r>
              <a:rPr lang="es-ES" dirty="0" err="1"/>
              <a:t>conempo</a:t>
            </a:r>
            <a:r>
              <a:rPr lang="es-ES" dirty="0"/>
              <a:t> </a:t>
            </a:r>
            <a:r>
              <a:rPr lang="es-ES" dirty="0" err="1"/>
              <a:t>ribusam</a:t>
            </a:r>
            <a:r>
              <a:rPr lang="es-ES" dirty="0"/>
              <a:t>. </a:t>
            </a:r>
            <a:r>
              <a:rPr lang="es-ES" dirty="0" err="1"/>
              <a:t>ullestrum</a:t>
            </a:r>
            <a:r>
              <a:rPr lang="es-ES" dirty="0"/>
              <a:t> quia </a:t>
            </a:r>
            <a:r>
              <a:rPr lang="es-ES" dirty="0" err="1"/>
              <a:t>estemqu</a:t>
            </a:r>
            <a:r>
              <a:rPr lang="es-ES" dirty="0"/>
              <a:t> </a:t>
            </a:r>
            <a:r>
              <a:rPr lang="es-ES" dirty="0" err="1"/>
              <a:t>idun</a:t>
            </a:r>
            <a:r>
              <a:rPr lang="es-ES" dirty="0"/>
              <a:t> qui </a:t>
            </a:r>
            <a:r>
              <a:rPr lang="es-ES" dirty="0" err="1"/>
              <a:t>alitis</a:t>
            </a:r>
            <a:r>
              <a:rPr lang="es-ES" dirty="0"/>
              <a:t> </a:t>
            </a:r>
            <a:r>
              <a:rPr lang="es-ES" dirty="0" err="1"/>
              <a:t>harit</a:t>
            </a:r>
            <a:r>
              <a:rPr lang="es-ES" dirty="0"/>
              <a:t>, </a:t>
            </a:r>
            <a:r>
              <a:rPr lang="es-ES" dirty="0" err="1"/>
              <a:t>quoditat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a:t>
            </a:r>
          </a:p>
        </p:txBody>
      </p:sp>
      <p:sp>
        <p:nvSpPr>
          <p:cNvPr id="19" name="Marcador de medios 18">
            <a:extLst>
              <a:ext uri="{FF2B5EF4-FFF2-40B4-BE49-F238E27FC236}">
                <a16:creationId xmlns:a16="http://schemas.microsoft.com/office/drawing/2014/main" id="{169C610A-8CEB-49BD-A02C-33C7C6C6EFDD}"/>
              </a:ext>
            </a:extLst>
          </p:cNvPr>
          <p:cNvSpPr>
            <a:spLocks noGrp="1"/>
          </p:cNvSpPr>
          <p:nvPr>
            <p:ph type="media" sz="quarter" idx="17"/>
          </p:nvPr>
        </p:nvSpPr>
        <p:spPr>
          <a:xfrm>
            <a:off x="5708651" y="1709737"/>
            <a:ext cx="8001000" cy="4800600"/>
          </a:xfrm>
          <a:solidFill>
            <a:schemeClr val="bg1">
              <a:lumMod val="95000"/>
            </a:schemeClr>
          </a:solidFill>
          <a:ln w="12700">
            <a:solidFill>
              <a:srgbClr val="FF3228"/>
            </a:solidFill>
          </a:ln>
        </p:spPr>
        <p:txBody>
          <a:bodyPr vert="horz" lIns="91440" tIns="45720" rIns="91440" bIns="45720" rtlCol="0">
            <a:normAutofit/>
          </a:bodyPr>
          <a:lstStyle>
            <a:lvl1pPr>
              <a:defRPr lang="es-ES" dirty="0"/>
            </a:lvl1pPr>
          </a:lstStyle>
          <a:p>
            <a:pPr lvl="0"/>
            <a:endParaRPr lang="es-ES" dirty="0"/>
          </a:p>
        </p:txBody>
      </p:sp>
      <p:sp>
        <p:nvSpPr>
          <p:cNvPr id="4" name="Marcador de número de diapositiva 3">
            <a:extLst>
              <a:ext uri="{FF2B5EF4-FFF2-40B4-BE49-F238E27FC236}">
                <a16:creationId xmlns:a16="http://schemas.microsoft.com/office/drawing/2014/main" id="{D430ADB0-29E8-4183-AE20-D83159E4C07D}"/>
              </a:ext>
            </a:extLst>
          </p:cNvPr>
          <p:cNvSpPr>
            <a:spLocks noGrp="1"/>
          </p:cNvSpPr>
          <p:nvPr>
            <p:ph type="sldNum" sz="quarter" idx="18"/>
          </p:nvPr>
        </p:nvSpPr>
        <p:spPr/>
        <p:txBody>
          <a:bodyPr/>
          <a:lstStyle/>
          <a:p>
            <a:fld id="{B005B2D1-880E-4846-A216-7D6770BA1332}" type="slidenum">
              <a:rPr lang="es-ES" smtClean="0"/>
              <a:pPr/>
              <a:t>‹Nº›</a:t>
            </a:fld>
            <a:endParaRPr lang="es-ES" dirty="0"/>
          </a:p>
        </p:txBody>
      </p:sp>
      <p:sp>
        <p:nvSpPr>
          <p:cNvPr id="16" name="Rectángulo 15">
            <a:extLst>
              <a:ext uri="{FF2B5EF4-FFF2-40B4-BE49-F238E27FC236}">
                <a16:creationId xmlns:a16="http://schemas.microsoft.com/office/drawing/2014/main" id="{96E7B0EF-E60B-4C99-93CC-1F4F6D612EB6}"/>
              </a:ext>
            </a:extLst>
          </p:cNvPr>
          <p:cNvSpPr/>
          <p:nvPr userDrawn="1"/>
        </p:nvSpPr>
        <p:spPr>
          <a:xfrm>
            <a:off x="13723938" y="7543800"/>
            <a:ext cx="384969" cy="384969"/>
          </a:xfrm>
          <a:prstGeom prst="rect">
            <a:avLst/>
          </a:prstGeom>
          <a:solidFill>
            <a:srgbClr val="FF32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áfico 9">
            <a:extLst>
              <a:ext uri="{FF2B5EF4-FFF2-40B4-BE49-F238E27FC236}">
                <a16:creationId xmlns:a16="http://schemas.microsoft.com/office/drawing/2014/main" id="{02E95C61-5472-48C9-8E90-F334A42CE12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463" y="332974"/>
            <a:ext cx="1400054" cy="385200"/>
          </a:xfrm>
          <a:prstGeom prst="rect">
            <a:avLst/>
          </a:prstGeom>
        </p:spPr>
      </p:pic>
    </p:spTree>
    <p:extLst>
      <p:ext uri="{BB962C8B-B14F-4D97-AF65-F5344CB8AC3E}">
        <p14:creationId xmlns:p14="http://schemas.microsoft.com/office/powerpoint/2010/main" val="29051135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02">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976856B-1B10-45A4-B212-5F51115827D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4630399" cy="8229599"/>
          </a:xfrm>
          <a:prstGeom prst="rect">
            <a:avLst/>
          </a:prstGeom>
        </p:spPr>
      </p:pic>
      <p:sp>
        <p:nvSpPr>
          <p:cNvPr id="12" name="CuadroTexto 11">
            <a:extLst>
              <a:ext uri="{FF2B5EF4-FFF2-40B4-BE49-F238E27FC236}">
                <a16:creationId xmlns:a16="http://schemas.microsoft.com/office/drawing/2014/main" id="{EFB1D499-716A-4201-8286-436D35BCDF83}"/>
              </a:ext>
            </a:extLst>
          </p:cNvPr>
          <p:cNvSpPr txBox="1"/>
          <p:nvPr userDrawn="1"/>
        </p:nvSpPr>
        <p:spPr>
          <a:xfrm>
            <a:off x="812568" y="7772943"/>
            <a:ext cx="4043094" cy="24006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960" dirty="0">
                <a:solidFill>
                  <a:srgbClr val="333333"/>
                </a:solidFill>
                <a:latin typeface="Century Gothic" panose="020B0502020202020204" pitchFamily="34" charset="0"/>
              </a:rPr>
              <a:t>© Copyright Universidad Europea. Todos los derechos reservados</a:t>
            </a:r>
            <a:endParaRPr lang="es-ES" dirty="0"/>
          </a:p>
        </p:txBody>
      </p:sp>
      <p:sp>
        <p:nvSpPr>
          <p:cNvPr id="13" name="Marcador de texto 17">
            <a:extLst>
              <a:ext uri="{FF2B5EF4-FFF2-40B4-BE49-F238E27FC236}">
                <a16:creationId xmlns:a16="http://schemas.microsoft.com/office/drawing/2014/main" id="{A78FCA1D-CCE6-4157-8F93-C7B67280B1C3}"/>
              </a:ext>
            </a:extLst>
          </p:cNvPr>
          <p:cNvSpPr>
            <a:spLocks noGrp="1"/>
          </p:cNvSpPr>
          <p:nvPr>
            <p:ph type="body" sz="quarter" idx="15" hasCustomPrompt="1"/>
          </p:nvPr>
        </p:nvSpPr>
        <p:spPr>
          <a:xfrm>
            <a:off x="11312845" y="2441186"/>
            <a:ext cx="2411093" cy="1216413"/>
          </a:xfrm>
        </p:spPr>
        <p:txBody>
          <a:bodyPr lIns="0">
            <a:normAutofit/>
          </a:bodyPr>
          <a:lstStyle>
            <a:lvl1pPr marL="0" indent="0">
              <a:lnSpc>
                <a:spcPts val="2800"/>
              </a:lnSpc>
              <a:buNone/>
              <a:defRPr sz="2400" b="1"/>
            </a:lvl1pPr>
          </a:lstStyle>
          <a:p>
            <a:pPr lvl="0"/>
            <a:r>
              <a:rPr lang="es-ES" dirty="0" err="1"/>
              <a:t>Aximinct</a:t>
            </a:r>
            <a:r>
              <a:rPr lang="es-ES" dirty="0"/>
              <a:t> </a:t>
            </a:r>
            <a:r>
              <a:rPr lang="es-ES" dirty="0" err="1"/>
              <a:t>emquibus</a:t>
            </a:r>
            <a:br>
              <a:rPr lang="es-ES" dirty="0"/>
            </a:br>
            <a:r>
              <a:rPr lang="es-ES" dirty="0"/>
              <a:t>et </a:t>
            </a:r>
            <a:r>
              <a:rPr lang="es-ES" dirty="0" err="1"/>
              <a:t>facium</a:t>
            </a:r>
            <a:r>
              <a:rPr lang="es-ES" dirty="0"/>
              <a:t> </a:t>
            </a:r>
            <a:r>
              <a:rPr lang="es-ES" dirty="0" err="1"/>
              <a:t>natur</a:t>
            </a:r>
            <a:endParaRPr lang="es-ES" dirty="0"/>
          </a:p>
        </p:txBody>
      </p:sp>
      <p:sp>
        <p:nvSpPr>
          <p:cNvPr id="14" name="Marcador de texto 17">
            <a:extLst>
              <a:ext uri="{FF2B5EF4-FFF2-40B4-BE49-F238E27FC236}">
                <a16:creationId xmlns:a16="http://schemas.microsoft.com/office/drawing/2014/main" id="{C9B153C2-A5A2-4A37-B4C4-93BE5322D946}"/>
              </a:ext>
            </a:extLst>
          </p:cNvPr>
          <p:cNvSpPr>
            <a:spLocks noGrp="1"/>
          </p:cNvSpPr>
          <p:nvPr>
            <p:ph type="body" sz="quarter" idx="16" hasCustomPrompt="1"/>
          </p:nvPr>
        </p:nvSpPr>
        <p:spPr>
          <a:xfrm>
            <a:off x="11312845" y="3745440"/>
            <a:ext cx="2377226" cy="2742319"/>
          </a:xfrm>
        </p:spPr>
        <p:txBody>
          <a:bodyPr lIns="0">
            <a:noAutofit/>
          </a:bodyPr>
          <a:lstStyle>
            <a:lvl1pPr marL="0" indent="0">
              <a:lnSpc>
                <a:spcPts val="1700"/>
              </a:lnSpc>
              <a:spcBef>
                <a:spcPts val="900"/>
              </a:spcBef>
              <a:buNone/>
              <a:defRPr sz="1440" b="0">
                <a:solidFill>
                  <a:srgbClr val="1E1E1E"/>
                </a:solidFill>
              </a:defRPr>
            </a:lvl1pPr>
          </a:lstStyle>
          <a:p>
            <a:pPr lvl="0"/>
            <a:r>
              <a:rPr lang="es-ES" dirty="0" err="1"/>
              <a:t>Poribus</a:t>
            </a:r>
            <a:r>
              <a:rPr lang="es-ES" dirty="0"/>
              <a:t> </a:t>
            </a:r>
            <a:r>
              <a:rPr lang="es-ES" dirty="0" err="1"/>
              <a:t>reiciis</a:t>
            </a:r>
            <a:r>
              <a:rPr lang="es-ES" dirty="0"/>
              <a:t> </a:t>
            </a:r>
            <a:r>
              <a:rPr lang="es-ES" dirty="0" err="1"/>
              <a:t>conseque</a:t>
            </a:r>
            <a:r>
              <a:rPr lang="es-ES" dirty="0"/>
              <a:t> </a:t>
            </a:r>
            <a:r>
              <a:rPr lang="es-ES" dirty="0" err="1"/>
              <a:t>conempo</a:t>
            </a:r>
            <a:r>
              <a:rPr lang="es-ES" dirty="0"/>
              <a:t> </a:t>
            </a:r>
            <a:r>
              <a:rPr lang="es-ES" dirty="0" err="1"/>
              <a:t>ribusam</a:t>
            </a:r>
            <a:r>
              <a:rPr lang="es-ES" dirty="0"/>
              <a:t> </a:t>
            </a:r>
            <a:r>
              <a:rPr lang="es-ES" dirty="0" err="1"/>
              <a:t>enimincil</a:t>
            </a:r>
            <a:r>
              <a:rPr lang="es-ES" dirty="0"/>
              <a:t> </a:t>
            </a:r>
            <a:r>
              <a:rPr lang="es-ES" dirty="0" err="1"/>
              <a:t>molupta</a:t>
            </a:r>
            <a:r>
              <a:rPr lang="es-ES" dirty="0"/>
              <a:t> </a:t>
            </a:r>
            <a:r>
              <a:rPr lang="es-ES" dirty="0" err="1"/>
              <a:t>tiatesed</a:t>
            </a:r>
            <a:r>
              <a:rPr lang="es-ES" dirty="0"/>
              <a:t> qui </a:t>
            </a:r>
            <a:r>
              <a:rPr lang="es-ES" dirty="0" err="1"/>
              <a:t>sit</a:t>
            </a:r>
            <a:r>
              <a:rPr lang="es-ES" dirty="0"/>
              <a:t> </a:t>
            </a:r>
            <a:r>
              <a:rPr lang="es-ES" dirty="0" err="1"/>
              <a:t>aut</a:t>
            </a:r>
            <a:r>
              <a:rPr lang="es-ES" dirty="0"/>
              <a:t> </a:t>
            </a:r>
            <a:r>
              <a:rPr lang="es-ES" dirty="0" err="1"/>
              <a:t>harit</a:t>
            </a:r>
            <a:r>
              <a:rPr lang="es-ES" dirty="0"/>
              <a:t>, </a:t>
            </a:r>
            <a:r>
              <a:rPr lang="es-ES" dirty="0" err="1"/>
              <a:t>quoditat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 </a:t>
            </a:r>
            <a:r>
              <a:rPr lang="es-ES" dirty="0" err="1"/>
              <a:t>estemqu</a:t>
            </a:r>
            <a:r>
              <a:rPr lang="es-ES" dirty="0"/>
              <a:t> </a:t>
            </a:r>
            <a:r>
              <a:rPr lang="es-ES" dirty="0" err="1"/>
              <a:t>idun</a:t>
            </a:r>
            <a:r>
              <a:rPr lang="es-ES" dirty="0"/>
              <a:t> qui </a:t>
            </a:r>
            <a:r>
              <a:rPr lang="es-ES" dirty="0" err="1"/>
              <a:t>alitis</a:t>
            </a:r>
            <a:r>
              <a:rPr lang="es-ES" dirty="0"/>
              <a:t> </a:t>
            </a:r>
            <a:r>
              <a:rPr lang="es-ES" dirty="0" err="1"/>
              <a:t>harit</a:t>
            </a:r>
            <a:r>
              <a:rPr lang="es-ES" dirty="0"/>
              <a:t>, </a:t>
            </a:r>
            <a:r>
              <a:rPr lang="es-ES" dirty="0" err="1"/>
              <a:t>quoditat</a:t>
            </a:r>
            <a:r>
              <a:rPr lang="es-ES" dirty="0"/>
              <a:t> mi, ex, </a:t>
            </a:r>
            <a:r>
              <a:rPr lang="es-ES" dirty="0" err="1"/>
              <a:t>ullabore</a:t>
            </a:r>
            <a:r>
              <a:rPr lang="es-ES" dirty="0"/>
              <a:t>..</a:t>
            </a:r>
          </a:p>
        </p:txBody>
      </p:sp>
      <p:sp>
        <p:nvSpPr>
          <p:cNvPr id="19" name="Marcador de medios 18">
            <a:extLst>
              <a:ext uri="{FF2B5EF4-FFF2-40B4-BE49-F238E27FC236}">
                <a16:creationId xmlns:a16="http://schemas.microsoft.com/office/drawing/2014/main" id="{169C610A-8CEB-49BD-A02C-33C7C6C6EFDD}"/>
              </a:ext>
            </a:extLst>
          </p:cNvPr>
          <p:cNvSpPr>
            <a:spLocks noGrp="1"/>
          </p:cNvSpPr>
          <p:nvPr>
            <p:ph type="media" sz="quarter" idx="17"/>
          </p:nvPr>
        </p:nvSpPr>
        <p:spPr>
          <a:xfrm>
            <a:off x="911226" y="1712912"/>
            <a:ext cx="9601200" cy="5600700"/>
          </a:xfrm>
          <a:solidFill>
            <a:schemeClr val="bg1">
              <a:lumMod val="95000"/>
            </a:schemeClr>
          </a:solidFill>
          <a:ln w="12700">
            <a:solidFill>
              <a:srgbClr val="FF3228"/>
            </a:solidFill>
          </a:ln>
        </p:spPr>
        <p:txBody>
          <a:bodyPr vert="horz" lIns="91440" tIns="45720" rIns="91440" bIns="45720" rtlCol="0">
            <a:normAutofit/>
          </a:bodyPr>
          <a:lstStyle>
            <a:lvl1pPr>
              <a:defRPr lang="es-ES" dirty="0"/>
            </a:lvl1pPr>
          </a:lstStyle>
          <a:p>
            <a:pPr lvl="0"/>
            <a:endParaRPr lang="es-ES" dirty="0"/>
          </a:p>
        </p:txBody>
      </p:sp>
      <p:sp>
        <p:nvSpPr>
          <p:cNvPr id="4" name="Marcador de número de diapositiva 3">
            <a:extLst>
              <a:ext uri="{FF2B5EF4-FFF2-40B4-BE49-F238E27FC236}">
                <a16:creationId xmlns:a16="http://schemas.microsoft.com/office/drawing/2014/main" id="{D430ADB0-29E8-4183-AE20-D83159E4C07D}"/>
              </a:ext>
            </a:extLst>
          </p:cNvPr>
          <p:cNvSpPr>
            <a:spLocks noGrp="1"/>
          </p:cNvSpPr>
          <p:nvPr>
            <p:ph type="sldNum" sz="quarter" idx="18"/>
          </p:nvPr>
        </p:nvSpPr>
        <p:spPr/>
        <p:txBody>
          <a:bodyPr/>
          <a:lstStyle/>
          <a:p>
            <a:fld id="{B005B2D1-880E-4846-A216-7D6770BA1332}" type="slidenum">
              <a:rPr lang="es-ES" smtClean="0"/>
              <a:pPr/>
              <a:t>‹Nº›</a:t>
            </a:fld>
            <a:endParaRPr lang="es-ES" dirty="0"/>
          </a:p>
        </p:txBody>
      </p:sp>
      <p:sp>
        <p:nvSpPr>
          <p:cNvPr id="16" name="Rectángulo 15">
            <a:extLst>
              <a:ext uri="{FF2B5EF4-FFF2-40B4-BE49-F238E27FC236}">
                <a16:creationId xmlns:a16="http://schemas.microsoft.com/office/drawing/2014/main" id="{96E7B0EF-E60B-4C99-93CC-1F4F6D612EB6}"/>
              </a:ext>
            </a:extLst>
          </p:cNvPr>
          <p:cNvSpPr/>
          <p:nvPr userDrawn="1"/>
        </p:nvSpPr>
        <p:spPr>
          <a:xfrm>
            <a:off x="13723938" y="7543800"/>
            <a:ext cx="384969" cy="384969"/>
          </a:xfrm>
          <a:prstGeom prst="rect">
            <a:avLst/>
          </a:prstGeom>
          <a:solidFill>
            <a:srgbClr val="FF32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áfico 9">
            <a:extLst>
              <a:ext uri="{FF2B5EF4-FFF2-40B4-BE49-F238E27FC236}">
                <a16:creationId xmlns:a16="http://schemas.microsoft.com/office/drawing/2014/main" id="{31E16921-0A8F-4550-9360-FF9B9DC96C2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6463" y="332974"/>
            <a:ext cx="1400054" cy="385200"/>
          </a:xfrm>
          <a:prstGeom prst="rect">
            <a:avLst/>
          </a:prstGeom>
        </p:spPr>
      </p:pic>
    </p:spTree>
    <p:extLst>
      <p:ext uri="{BB962C8B-B14F-4D97-AF65-F5344CB8AC3E}">
        <p14:creationId xmlns:p14="http://schemas.microsoft.com/office/powerpoint/2010/main" val="25087362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stacado rojo 01">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16813DD7-5AAB-469F-A55F-E0B0879C147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4630399" cy="8229600"/>
          </a:xfrm>
          <a:prstGeom prst="rect">
            <a:avLst/>
          </a:prstGeom>
        </p:spPr>
      </p:pic>
      <p:sp>
        <p:nvSpPr>
          <p:cNvPr id="4" name="Rectángulo 3">
            <a:extLst>
              <a:ext uri="{FF2B5EF4-FFF2-40B4-BE49-F238E27FC236}">
                <a16:creationId xmlns:a16="http://schemas.microsoft.com/office/drawing/2014/main" id="{30F9259F-958B-42DA-8086-83650D25877B}"/>
              </a:ext>
            </a:extLst>
          </p:cNvPr>
          <p:cNvSpPr/>
          <p:nvPr userDrawn="1"/>
        </p:nvSpPr>
        <p:spPr>
          <a:xfrm>
            <a:off x="9708797" y="3308350"/>
            <a:ext cx="800100" cy="800100"/>
          </a:xfrm>
          <a:prstGeom prst="rect">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Rectángulo 19">
            <a:extLst>
              <a:ext uri="{FF2B5EF4-FFF2-40B4-BE49-F238E27FC236}">
                <a16:creationId xmlns:a16="http://schemas.microsoft.com/office/drawing/2014/main" id="{A12ED80D-9979-4A2A-A7AF-1A927F9FF1EE}"/>
              </a:ext>
            </a:extLst>
          </p:cNvPr>
          <p:cNvSpPr/>
          <p:nvPr userDrawn="1"/>
        </p:nvSpPr>
        <p:spPr>
          <a:xfrm>
            <a:off x="5717823" y="3308350"/>
            <a:ext cx="800100" cy="800100"/>
          </a:xfrm>
          <a:prstGeom prst="rect">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Rectángulo 20">
            <a:extLst>
              <a:ext uri="{FF2B5EF4-FFF2-40B4-BE49-F238E27FC236}">
                <a16:creationId xmlns:a16="http://schemas.microsoft.com/office/drawing/2014/main" id="{84B03785-BFD2-44C5-BB4E-3B16BD97B804}"/>
              </a:ext>
            </a:extLst>
          </p:cNvPr>
          <p:cNvSpPr/>
          <p:nvPr userDrawn="1"/>
        </p:nvSpPr>
        <p:spPr>
          <a:xfrm>
            <a:off x="1712244" y="3308350"/>
            <a:ext cx="800100" cy="800100"/>
          </a:xfrm>
          <a:prstGeom prst="rect">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ítulo 11">
            <a:extLst>
              <a:ext uri="{FF2B5EF4-FFF2-40B4-BE49-F238E27FC236}">
                <a16:creationId xmlns:a16="http://schemas.microsoft.com/office/drawing/2014/main" id="{E45EE8D0-3795-421B-8794-6F214183AE2D}"/>
              </a:ext>
            </a:extLst>
          </p:cNvPr>
          <p:cNvSpPr>
            <a:spLocks noGrp="1"/>
          </p:cNvSpPr>
          <p:nvPr>
            <p:ph type="title" hasCustomPrompt="1"/>
          </p:nvPr>
        </p:nvSpPr>
        <p:spPr>
          <a:xfrm>
            <a:off x="906463" y="1220611"/>
            <a:ext cx="7390870" cy="625828"/>
          </a:xfrm>
        </p:spPr>
        <p:txBody>
          <a:bodyPr lIns="0">
            <a:noAutofit/>
          </a:bodyPr>
          <a:lstStyle>
            <a:lvl1pPr>
              <a:defRPr sz="4300"/>
            </a:lvl1pPr>
          </a:lstStyle>
          <a:p>
            <a:r>
              <a:rPr lang="es-ES" dirty="0" err="1"/>
              <a:t>Lorem</a:t>
            </a:r>
            <a:r>
              <a:rPr lang="es-ES" dirty="0"/>
              <a:t> </a:t>
            </a:r>
            <a:r>
              <a:rPr lang="es-ES" dirty="0" err="1"/>
              <a:t>ipsum</a:t>
            </a:r>
            <a:r>
              <a:rPr lang="es-ES" dirty="0"/>
              <a:t> dolor </a:t>
            </a:r>
            <a:r>
              <a:rPr lang="es-ES" dirty="0" err="1"/>
              <a:t>sit</a:t>
            </a:r>
            <a:r>
              <a:rPr lang="es-ES" dirty="0"/>
              <a:t> </a:t>
            </a:r>
            <a:r>
              <a:rPr lang="es-ES" dirty="0" err="1"/>
              <a:t>ipsum</a:t>
            </a:r>
            <a:endParaRPr lang="es-ES" dirty="0"/>
          </a:p>
        </p:txBody>
      </p:sp>
      <p:sp>
        <p:nvSpPr>
          <p:cNvPr id="13" name="Marcador de texto 17">
            <a:extLst>
              <a:ext uri="{FF2B5EF4-FFF2-40B4-BE49-F238E27FC236}">
                <a16:creationId xmlns:a16="http://schemas.microsoft.com/office/drawing/2014/main" id="{7D66B800-7A66-4A48-A91A-7D0987C03448}"/>
              </a:ext>
            </a:extLst>
          </p:cNvPr>
          <p:cNvSpPr>
            <a:spLocks noGrp="1"/>
          </p:cNvSpPr>
          <p:nvPr>
            <p:ph type="body" sz="quarter" idx="22" hasCustomPrompt="1"/>
          </p:nvPr>
        </p:nvSpPr>
        <p:spPr>
          <a:xfrm>
            <a:off x="1704624" y="5100648"/>
            <a:ext cx="3262487" cy="1819441"/>
          </a:xfrm>
        </p:spPr>
        <p:txBody>
          <a:bodyPr lIns="0">
            <a:noAutofit/>
          </a:bodyPr>
          <a:lstStyle>
            <a:lvl1pPr marL="0" indent="0">
              <a:lnSpc>
                <a:spcPts val="1700"/>
              </a:lnSpc>
              <a:spcBef>
                <a:spcPts val="900"/>
              </a:spcBef>
              <a:buNone/>
              <a:defRPr sz="1440" b="0">
                <a:solidFill>
                  <a:schemeClr val="bg1"/>
                </a:solidFill>
              </a:defRPr>
            </a:lvl1pPr>
          </a:lstStyle>
          <a:p>
            <a:pPr lvl="0"/>
            <a:r>
              <a:rPr lang="es-ES" dirty="0"/>
              <a:t>Ma </a:t>
            </a:r>
            <a:r>
              <a:rPr lang="es-ES" dirty="0" err="1"/>
              <a:t>vendest</a:t>
            </a:r>
            <a:r>
              <a:rPr lang="es-ES" dirty="0"/>
              <a:t> as qui </a:t>
            </a:r>
            <a:r>
              <a:rPr lang="es-ES" dirty="0" err="1"/>
              <a:t>beaPoribus</a:t>
            </a:r>
            <a:r>
              <a:rPr lang="es-ES" dirty="0"/>
              <a:t> </a:t>
            </a:r>
            <a:r>
              <a:rPr lang="es-ES" dirty="0" err="1"/>
              <a:t>reiciis</a:t>
            </a:r>
            <a:r>
              <a:rPr lang="es-ES" dirty="0"/>
              <a:t> </a:t>
            </a:r>
            <a:r>
              <a:rPr lang="es-ES" dirty="0" err="1"/>
              <a:t>conseque</a:t>
            </a:r>
            <a:r>
              <a:rPr lang="es-ES" dirty="0"/>
              <a:t> </a:t>
            </a:r>
            <a:r>
              <a:rPr lang="es-ES" dirty="0" err="1"/>
              <a:t>conempo</a:t>
            </a:r>
            <a:r>
              <a:rPr lang="es-ES" dirty="0"/>
              <a:t> </a:t>
            </a:r>
            <a:r>
              <a:rPr lang="es-ES" dirty="0" err="1"/>
              <a:t>ribusam</a:t>
            </a:r>
            <a:r>
              <a:rPr lang="es-ES" dirty="0"/>
              <a:t> </a:t>
            </a:r>
            <a:r>
              <a:rPr lang="es-ES" dirty="0" err="1"/>
              <a:t>enimincil</a:t>
            </a:r>
            <a:r>
              <a:rPr lang="es-ES" dirty="0"/>
              <a:t> </a:t>
            </a:r>
            <a:r>
              <a:rPr lang="es-ES" dirty="0" err="1"/>
              <a:t>molupta</a:t>
            </a:r>
            <a:r>
              <a:rPr lang="es-ES" dirty="0"/>
              <a:t> </a:t>
            </a:r>
            <a:r>
              <a:rPr lang="es-ES" dirty="0" err="1"/>
              <a:t>tiatesed</a:t>
            </a:r>
            <a:r>
              <a:rPr lang="es-ES" dirty="0"/>
              <a:t> qui, quid </a:t>
            </a:r>
            <a:r>
              <a:rPr lang="es-ES" dirty="0" err="1"/>
              <a:t>ullestrum</a:t>
            </a:r>
            <a:r>
              <a:rPr lang="es-ES" dirty="0"/>
              <a:t> quia </a:t>
            </a:r>
            <a:r>
              <a:rPr lang="es-ES" dirty="0" err="1"/>
              <a:t>estemqu</a:t>
            </a:r>
            <a:r>
              <a:rPr lang="es-ES" dirty="0"/>
              <a:t>.</a:t>
            </a:r>
          </a:p>
          <a:p>
            <a:pPr lvl="0"/>
            <a:r>
              <a:rPr lang="es-ES" dirty="0" err="1"/>
              <a:t>Estemque</a:t>
            </a:r>
            <a:r>
              <a:rPr lang="es-ES" dirty="0"/>
              <a:t> </a:t>
            </a:r>
            <a:r>
              <a:rPr lang="es-ES" dirty="0" err="1"/>
              <a:t>Lorem</a:t>
            </a:r>
            <a:r>
              <a:rPr lang="es-ES" dirty="0"/>
              <a:t> </a:t>
            </a:r>
            <a:r>
              <a:rPr lang="es-ES" dirty="0" err="1"/>
              <a:t>ipsum</a:t>
            </a:r>
            <a:r>
              <a:rPr lang="es-ES" dirty="0"/>
              <a:t> </a:t>
            </a:r>
            <a:r>
              <a:rPr lang="es-ES" dirty="0" err="1"/>
              <a:t>milupta</a:t>
            </a:r>
            <a:r>
              <a:rPr lang="es-ES" dirty="0"/>
              <a:t> </a:t>
            </a:r>
            <a:r>
              <a:rPr lang="es-ES" dirty="0" err="1"/>
              <a:t>tiatesed</a:t>
            </a:r>
            <a:r>
              <a:rPr lang="es-ES" dirty="0"/>
              <a:t> qui </a:t>
            </a:r>
            <a:r>
              <a:rPr lang="es-ES" dirty="0" err="1"/>
              <a:t>sit</a:t>
            </a:r>
            <a:r>
              <a:rPr lang="es-ES" dirty="0"/>
              <a:t> </a:t>
            </a:r>
            <a:r>
              <a:rPr lang="es-ES" dirty="0" err="1"/>
              <a:t>aut</a:t>
            </a:r>
            <a:r>
              <a:rPr lang="es-ES" dirty="0"/>
              <a:t> </a:t>
            </a:r>
            <a:r>
              <a:rPr lang="es-ES" dirty="0" err="1"/>
              <a:t>harit</a:t>
            </a:r>
            <a:r>
              <a:rPr lang="es-ES" dirty="0"/>
              <a:t>, </a:t>
            </a:r>
            <a:r>
              <a:rPr lang="es-ES" dirty="0" err="1"/>
              <a:t>quiadit</a:t>
            </a:r>
            <a:r>
              <a:rPr lang="es-ES" dirty="0"/>
              <a:t> </a:t>
            </a:r>
            <a:r>
              <a:rPr lang="es-ES" dirty="0" err="1"/>
              <a:t>samus</a:t>
            </a:r>
            <a:r>
              <a:rPr lang="es-ES" dirty="0"/>
              <a:t> </a:t>
            </a:r>
            <a:r>
              <a:rPr lang="es-ES" dirty="0" err="1"/>
              <a:t>amsa</a:t>
            </a:r>
            <a:r>
              <a:rPr lang="es-ES" dirty="0"/>
              <a:t> </a:t>
            </a:r>
            <a:r>
              <a:rPr lang="es-ES" dirty="0" err="1"/>
              <a:t>conse</a:t>
            </a:r>
            <a:r>
              <a:rPr lang="es-ES" dirty="0"/>
              <a:t> </a:t>
            </a:r>
            <a:r>
              <a:rPr lang="es-ES" dirty="0" err="1"/>
              <a:t>conet</a:t>
            </a:r>
            <a:r>
              <a:rPr lang="es-ES" dirty="0"/>
              <a:t> </a:t>
            </a:r>
            <a:r>
              <a:rPr lang="es-ES" dirty="0" err="1"/>
              <a:t>ullabor</a:t>
            </a:r>
            <a:r>
              <a:rPr lang="es-ES" dirty="0"/>
              <a:t>.</a:t>
            </a:r>
          </a:p>
        </p:txBody>
      </p:sp>
      <p:sp>
        <p:nvSpPr>
          <p:cNvPr id="14" name="Marcador de texto 17">
            <a:extLst>
              <a:ext uri="{FF2B5EF4-FFF2-40B4-BE49-F238E27FC236}">
                <a16:creationId xmlns:a16="http://schemas.microsoft.com/office/drawing/2014/main" id="{17103512-22F3-4B94-A25D-048AE848AB37}"/>
              </a:ext>
            </a:extLst>
          </p:cNvPr>
          <p:cNvSpPr>
            <a:spLocks noGrp="1"/>
          </p:cNvSpPr>
          <p:nvPr>
            <p:ph type="body" sz="quarter" idx="15" hasCustomPrompt="1"/>
          </p:nvPr>
        </p:nvSpPr>
        <p:spPr>
          <a:xfrm>
            <a:off x="1704624" y="4295110"/>
            <a:ext cx="2833509" cy="805538"/>
          </a:xfrm>
        </p:spPr>
        <p:txBody>
          <a:bodyPr lIns="0">
            <a:noAutofit/>
          </a:bodyPr>
          <a:lstStyle>
            <a:lvl1pPr marL="0" indent="0">
              <a:lnSpc>
                <a:spcPts val="2800"/>
              </a:lnSpc>
              <a:buNone/>
              <a:defRPr sz="2200" b="1">
                <a:solidFill>
                  <a:schemeClr val="bg1"/>
                </a:solidFill>
              </a:defRPr>
            </a:lvl1pPr>
          </a:lstStyle>
          <a:p>
            <a:pPr lvl="0"/>
            <a:r>
              <a:rPr lang="es-ES" dirty="0" err="1"/>
              <a:t>Poribus</a:t>
            </a:r>
            <a:r>
              <a:rPr lang="es-ES" dirty="0"/>
              <a:t> </a:t>
            </a:r>
            <a:r>
              <a:rPr lang="es-ES" dirty="0" err="1"/>
              <a:t>reiciis</a:t>
            </a:r>
            <a:r>
              <a:rPr lang="es-ES" dirty="0"/>
              <a:t> </a:t>
            </a:r>
            <a:r>
              <a:rPr lang="es-ES" dirty="0" err="1"/>
              <a:t>conseque</a:t>
            </a:r>
            <a:endParaRPr lang="es-ES" dirty="0"/>
          </a:p>
        </p:txBody>
      </p:sp>
      <p:sp>
        <p:nvSpPr>
          <p:cNvPr id="15" name="Marcador de texto 17">
            <a:extLst>
              <a:ext uri="{FF2B5EF4-FFF2-40B4-BE49-F238E27FC236}">
                <a16:creationId xmlns:a16="http://schemas.microsoft.com/office/drawing/2014/main" id="{D38D5DB7-327A-41B5-90F2-CBC66EE13DBD}"/>
              </a:ext>
            </a:extLst>
          </p:cNvPr>
          <p:cNvSpPr>
            <a:spLocks noGrp="1"/>
          </p:cNvSpPr>
          <p:nvPr>
            <p:ph type="body" sz="quarter" idx="23" hasCustomPrompt="1"/>
          </p:nvPr>
        </p:nvSpPr>
        <p:spPr>
          <a:xfrm>
            <a:off x="5717823" y="5100648"/>
            <a:ext cx="3262487" cy="1819441"/>
          </a:xfrm>
        </p:spPr>
        <p:txBody>
          <a:bodyPr lIns="0">
            <a:noAutofit/>
          </a:bodyPr>
          <a:lstStyle>
            <a:lvl1pPr marL="0" indent="0">
              <a:lnSpc>
                <a:spcPts val="1700"/>
              </a:lnSpc>
              <a:spcBef>
                <a:spcPts val="900"/>
              </a:spcBef>
              <a:buNone/>
              <a:defRPr sz="1440" b="0">
                <a:solidFill>
                  <a:schemeClr val="bg1"/>
                </a:solidFill>
              </a:defRPr>
            </a:lvl1pPr>
          </a:lstStyle>
          <a:p>
            <a:pPr lvl="0"/>
            <a:r>
              <a:rPr lang="es-ES" dirty="0"/>
              <a:t>Ma </a:t>
            </a:r>
            <a:r>
              <a:rPr lang="es-ES" dirty="0" err="1"/>
              <a:t>vendest</a:t>
            </a:r>
            <a:r>
              <a:rPr lang="es-ES" dirty="0"/>
              <a:t> as qui </a:t>
            </a:r>
            <a:r>
              <a:rPr lang="es-ES" dirty="0" err="1"/>
              <a:t>beaPoribus</a:t>
            </a:r>
            <a:r>
              <a:rPr lang="es-ES" dirty="0"/>
              <a:t> </a:t>
            </a:r>
            <a:r>
              <a:rPr lang="es-ES" dirty="0" err="1"/>
              <a:t>reiciis</a:t>
            </a:r>
            <a:r>
              <a:rPr lang="es-ES" dirty="0"/>
              <a:t> </a:t>
            </a:r>
            <a:r>
              <a:rPr lang="es-ES" dirty="0" err="1"/>
              <a:t>conseque</a:t>
            </a:r>
            <a:r>
              <a:rPr lang="es-ES" dirty="0"/>
              <a:t> </a:t>
            </a:r>
            <a:r>
              <a:rPr lang="es-ES" dirty="0" err="1"/>
              <a:t>conempo</a:t>
            </a:r>
            <a:r>
              <a:rPr lang="es-ES" dirty="0"/>
              <a:t> </a:t>
            </a:r>
            <a:r>
              <a:rPr lang="es-ES" dirty="0" err="1"/>
              <a:t>ribusam</a:t>
            </a:r>
            <a:r>
              <a:rPr lang="es-ES" dirty="0"/>
              <a:t> </a:t>
            </a:r>
            <a:r>
              <a:rPr lang="es-ES" dirty="0" err="1"/>
              <a:t>enimincil</a:t>
            </a:r>
            <a:r>
              <a:rPr lang="es-ES" dirty="0"/>
              <a:t> </a:t>
            </a:r>
            <a:r>
              <a:rPr lang="es-ES" dirty="0" err="1"/>
              <a:t>molupta</a:t>
            </a:r>
            <a:r>
              <a:rPr lang="es-ES" dirty="0"/>
              <a:t> </a:t>
            </a:r>
            <a:r>
              <a:rPr lang="es-ES" dirty="0" err="1"/>
              <a:t>tiatesed</a:t>
            </a:r>
            <a:r>
              <a:rPr lang="es-ES" dirty="0"/>
              <a:t> qui, quid </a:t>
            </a:r>
            <a:r>
              <a:rPr lang="es-ES" dirty="0" err="1"/>
              <a:t>ullestrum</a:t>
            </a:r>
            <a:r>
              <a:rPr lang="es-ES" dirty="0"/>
              <a:t> quia </a:t>
            </a:r>
            <a:r>
              <a:rPr lang="es-ES" dirty="0" err="1"/>
              <a:t>estemqu</a:t>
            </a:r>
            <a:r>
              <a:rPr lang="es-ES" dirty="0"/>
              <a:t>.</a:t>
            </a:r>
          </a:p>
          <a:p>
            <a:pPr lvl="0"/>
            <a:r>
              <a:rPr lang="es-ES" dirty="0" err="1"/>
              <a:t>Estemque</a:t>
            </a:r>
            <a:r>
              <a:rPr lang="es-ES" dirty="0"/>
              <a:t> </a:t>
            </a:r>
            <a:r>
              <a:rPr lang="es-ES" dirty="0" err="1"/>
              <a:t>Lorem</a:t>
            </a:r>
            <a:r>
              <a:rPr lang="es-ES" dirty="0"/>
              <a:t> </a:t>
            </a:r>
            <a:r>
              <a:rPr lang="es-ES" dirty="0" err="1"/>
              <a:t>ipsum</a:t>
            </a:r>
            <a:r>
              <a:rPr lang="es-ES" dirty="0"/>
              <a:t> </a:t>
            </a:r>
            <a:r>
              <a:rPr lang="es-ES" dirty="0" err="1"/>
              <a:t>milupta</a:t>
            </a:r>
            <a:r>
              <a:rPr lang="es-ES" dirty="0"/>
              <a:t> </a:t>
            </a:r>
            <a:r>
              <a:rPr lang="es-ES" dirty="0" err="1"/>
              <a:t>tiatesed</a:t>
            </a:r>
            <a:r>
              <a:rPr lang="es-ES" dirty="0"/>
              <a:t> qui </a:t>
            </a:r>
            <a:r>
              <a:rPr lang="es-ES" dirty="0" err="1"/>
              <a:t>sit</a:t>
            </a:r>
            <a:r>
              <a:rPr lang="es-ES" dirty="0"/>
              <a:t> </a:t>
            </a:r>
            <a:r>
              <a:rPr lang="es-ES" dirty="0" err="1"/>
              <a:t>aut</a:t>
            </a:r>
            <a:r>
              <a:rPr lang="es-ES" dirty="0"/>
              <a:t> </a:t>
            </a:r>
            <a:r>
              <a:rPr lang="es-ES" dirty="0" err="1"/>
              <a:t>harit</a:t>
            </a:r>
            <a:r>
              <a:rPr lang="es-ES" dirty="0"/>
              <a:t>, </a:t>
            </a:r>
            <a:r>
              <a:rPr lang="es-ES" dirty="0" err="1"/>
              <a:t>quiadit</a:t>
            </a:r>
            <a:r>
              <a:rPr lang="es-ES" dirty="0"/>
              <a:t> </a:t>
            </a:r>
            <a:r>
              <a:rPr lang="es-ES" dirty="0" err="1"/>
              <a:t>samus</a:t>
            </a:r>
            <a:r>
              <a:rPr lang="es-ES" dirty="0"/>
              <a:t> </a:t>
            </a:r>
            <a:r>
              <a:rPr lang="es-ES" dirty="0" err="1"/>
              <a:t>amsa</a:t>
            </a:r>
            <a:r>
              <a:rPr lang="es-ES" dirty="0"/>
              <a:t> </a:t>
            </a:r>
            <a:r>
              <a:rPr lang="es-ES" dirty="0" err="1"/>
              <a:t>conse</a:t>
            </a:r>
            <a:r>
              <a:rPr lang="es-ES" dirty="0"/>
              <a:t> </a:t>
            </a:r>
            <a:r>
              <a:rPr lang="es-ES" dirty="0" err="1"/>
              <a:t>conet</a:t>
            </a:r>
            <a:r>
              <a:rPr lang="es-ES" dirty="0"/>
              <a:t> </a:t>
            </a:r>
            <a:r>
              <a:rPr lang="es-ES" dirty="0" err="1"/>
              <a:t>ullabor</a:t>
            </a:r>
            <a:r>
              <a:rPr lang="es-ES" dirty="0"/>
              <a:t>.</a:t>
            </a:r>
          </a:p>
        </p:txBody>
      </p:sp>
      <p:sp>
        <p:nvSpPr>
          <p:cNvPr id="16" name="Marcador de texto 17">
            <a:extLst>
              <a:ext uri="{FF2B5EF4-FFF2-40B4-BE49-F238E27FC236}">
                <a16:creationId xmlns:a16="http://schemas.microsoft.com/office/drawing/2014/main" id="{135959A0-73A1-4A20-8540-8FF5678BCD75}"/>
              </a:ext>
            </a:extLst>
          </p:cNvPr>
          <p:cNvSpPr>
            <a:spLocks noGrp="1"/>
          </p:cNvSpPr>
          <p:nvPr>
            <p:ph type="body" sz="quarter" idx="24" hasCustomPrompt="1"/>
          </p:nvPr>
        </p:nvSpPr>
        <p:spPr>
          <a:xfrm>
            <a:off x="5717823" y="4295110"/>
            <a:ext cx="2833509" cy="805538"/>
          </a:xfrm>
        </p:spPr>
        <p:txBody>
          <a:bodyPr lIns="0">
            <a:noAutofit/>
          </a:bodyPr>
          <a:lstStyle>
            <a:lvl1pPr marL="0" indent="0">
              <a:lnSpc>
                <a:spcPts val="2800"/>
              </a:lnSpc>
              <a:buNone/>
              <a:defRPr sz="2200" b="1">
                <a:solidFill>
                  <a:schemeClr val="bg1"/>
                </a:solidFill>
              </a:defRPr>
            </a:lvl1pPr>
          </a:lstStyle>
          <a:p>
            <a:pPr lvl="0"/>
            <a:r>
              <a:rPr lang="es-ES" dirty="0" err="1"/>
              <a:t>Poribus</a:t>
            </a:r>
            <a:r>
              <a:rPr lang="es-ES" dirty="0"/>
              <a:t> </a:t>
            </a:r>
            <a:r>
              <a:rPr lang="es-ES" dirty="0" err="1"/>
              <a:t>reiciis</a:t>
            </a:r>
            <a:r>
              <a:rPr lang="es-ES" dirty="0"/>
              <a:t> </a:t>
            </a:r>
            <a:r>
              <a:rPr lang="es-ES" dirty="0" err="1"/>
              <a:t>conseque</a:t>
            </a:r>
            <a:endParaRPr lang="es-ES" dirty="0"/>
          </a:p>
        </p:txBody>
      </p:sp>
      <p:sp>
        <p:nvSpPr>
          <p:cNvPr id="17" name="Marcador de texto 17">
            <a:extLst>
              <a:ext uri="{FF2B5EF4-FFF2-40B4-BE49-F238E27FC236}">
                <a16:creationId xmlns:a16="http://schemas.microsoft.com/office/drawing/2014/main" id="{0255EA5E-DA24-4DFD-B54F-784F7AF35D5B}"/>
              </a:ext>
            </a:extLst>
          </p:cNvPr>
          <p:cNvSpPr>
            <a:spLocks noGrp="1"/>
          </p:cNvSpPr>
          <p:nvPr>
            <p:ph type="body" sz="quarter" idx="25" hasCustomPrompt="1"/>
          </p:nvPr>
        </p:nvSpPr>
        <p:spPr>
          <a:xfrm>
            <a:off x="9731022" y="5100648"/>
            <a:ext cx="3262487" cy="1819441"/>
          </a:xfrm>
        </p:spPr>
        <p:txBody>
          <a:bodyPr lIns="0">
            <a:noAutofit/>
          </a:bodyPr>
          <a:lstStyle>
            <a:lvl1pPr marL="0" indent="0">
              <a:lnSpc>
                <a:spcPts val="1700"/>
              </a:lnSpc>
              <a:spcBef>
                <a:spcPts val="900"/>
              </a:spcBef>
              <a:buNone/>
              <a:defRPr sz="1440" b="0">
                <a:solidFill>
                  <a:schemeClr val="bg1"/>
                </a:solidFill>
              </a:defRPr>
            </a:lvl1pPr>
          </a:lstStyle>
          <a:p>
            <a:pPr lvl="0"/>
            <a:r>
              <a:rPr lang="es-ES" dirty="0"/>
              <a:t>Ma </a:t>
            </a:r>
            <a:r>
              <a:rPr lang="es-ES" dirty="0" err="1"/>
              <a:t>vendest</a:t>
            </a:r>
            <a:r>
              <a:rPr lang="es-ES" dirty="0"/>
              <a:t> as qui </a:t>
            </a:r>
            <a:r>
              <a:rPr lang="es-ES" dirty="0" err="1"/>
              <a:t>beaPoribus</a:t>
            </a:r>
            <a:r>
              <a:rPr lang="es-ES" dirty="0"/>
              <a:t> </a:t>
            </a:r>
            <a:r>
              <a:rPr lang="es-ES" dirty="0" err="1"/>
              <a:t>reiciis</a:t>
            </a:r>
            <a:r>
              <a:rPr lang="es-ES" dirty="0"/>
              <a:t> </a:t>
            </a:r>
            <a:r>
              <a:rPr lang="es-ES" dirty="0" err="1"/>
              <a:t>conseque</a:t>
            </a:r>
            <a:r>
              <a:rPr lang="es-ES" dirty="0"/>
              <a:t> </a:t>
            </a:r>
            <a:r>
              <a:rPr lang="es-ES" dirty="0" err="1"/>
              <a:t>conempo</a:t>
            </a:r>
            <a:r>
              <a:rPr lang="es-ES" dirty="0"/>
              <a:t> </a:t>
            </a:r>
            <a:r>
              <a:rPr lang="es-ES" dirty="0" err="1"/>
              <a:t>ribusam</a:t>
            </a:r>
            <a:r>
              <a:rPr lang="es-ES" dirty="0"/>
              <a:t> </a:t>
            </a:r>
            <a:r>
              <a:rPr lang="es-ES" dirty="0" err="1"/>
              <a:t>enimincil</a:t>
            </a:r>
            <a:r>
              <a:rPr lang="es-ES" dirty="0"/>
              <a:t> </a:t>
            </a:r>
            <a:r>
              <a:rPr lang="es-ES" dirty="0" err="1"/>
              <a:t>molupta</a:t>
            </a:r>
            <a:r>
              <a:rPr lang="es-ES" dirty="0"/>
              <a:t> </a:t>
            </a:r>
            <a:r>
              <a:rPr lang="es-ES" dirty="0" err="1"/>
              <a:t>tiatesed</a:t>
            </a:r>
            <a:r>
              <a:rPr lang="es-ES" dirty="0"/>
              <a:t> qui, quid </a:t>
            </a:r>
            <a:r>
              <a:rPr lang="es-ES" dirty="0" err="1"/>
              <a:t>ullestrum</a:t>
            </a:r>
            <a:r>
              <a:rPr lang="es-ES" dirty="0"/>
              <a:t> quia </a:t>
            </a:r>
            <a:r>
              <a:rPr lang="es-ES" dirty="0" err="1"/>
              <a:t>estemqu</a:t>
            </a:r>
            <a:r>
              <a:rPr lang="es-ES" dirty="0"/>
              <a:t>.</a:t>
            </a:r>
          </a:p>
          <a:p>
            <a:pPr lvl="0"/>
            <a:r>
              <a:rPr lang="es-ES" dirty="0" err="1"/>
              <a:t>Estemque</a:t>
            </a:r>
            <a:r>
              <a:rPr lang="es-ES" dirty="0"/>
              <a:t> </a:t>
            </a:r>
            <a:r>
              <a:rPr lang="es-ES" dirty="0" err="1"/>
              <a:t>Lorem</a:t>
            </a:r>
            <a:r>
              <a:rPr lang="es-ES" dirty="0"/>
              <a:t> </a:t>
            </a:r>
            <a:r>
              <a:rPr lang="es-ES" dirty="0" err="1"/>
              <a:t>ipsum</a:t>
            </a:r>
            <a:r>
              <a:rPr lang="es-ES" dirty="0"/>
              <a:t> </a:t>
            </a:r>
            <a:r>
              <a:rPr lang="es-ES" dirty="0" err="1"/>
              <a:t>milupta</a:t>
            </a:r>
            <a:r>
              <a:rPr lang="es-ES" dirty="0"/>
              <a:t> </a:t>
            </a:r>
            <a:r>
              <a:rPr lang="es-ES" dirty="0" err="1"/>
              <a:t>tiatesed</a:t>
            </a:r>
            <a:r>
              <a:rPr lang="es-ES" dirty="0"/>
              <a:t> qui </a:t>
            </a:r>
            <a:r>
              <a:rPr lang="es-ES" dirty="0" err="1"/>
              <a:t>sit</a:t>
            </a:r>
            <a:r>
              <a:rPr lang="es-ES" dirty="0"/>
              <a:t> </a:t>
            </a:r>
            <a:r>
              <a:rPr lang="es-ES" dirty="0" err="1"/>
              <a:t>aut</a:t>
            </a:r>
            <a:r>
              <a:rPr lang="es-ES" dirty="0"/>
              <a:t> </a:t>
            </a:r>
            <a:r>
              <a:rPr lang="es-ES" dirty="0" err="1"/>
              <a:t>harit</a:t>
            </a:r>
            <a:r>
              <a:rPr lang="es-ES" dirty="0"/>
              <a:t>, </a:t>
            </a:r>
            <a:r>
              <a:rPr lang="es-ES" dirty="0" err="1"/>
              <a:t>quiadit</a:t>
            </a:r>
            <a:r>
              <a:rPr lang="es-ES" dirty="0"/>
              <a:t> </a:t>
            </a:r>
            <a:r>
              <a:rPr lang="es-ES" dirty="0" err="1"/>
              <a:t>samus</a:t>
            </a:r>
            <a:r>
              <a:rPr lang="es-ES" dirty="0"/>
              <a:t> </a:t>
            </a:r>
            <a:r>
              <a:rPr lang="es-ES" dirty="0" err="1"/>
              <a:t>amsa</a:t>
            </a:r>
            <a:r>
              <a:rPr lang="es-ES" dirty="0"/>
              <a:t> </a:t>
            </a:r>
            <a:r>
              <a:rPr lang="es-ES" dirty="0" err="1"/>
              <a:t>conse</a:t>
            </a:r>
            <a:r>
              <a:rPr lang="es-ES" dirty="0"/>
              <a:t> </a:t>
            </a:r>
            <a:r>
              <a:rPr lang="es-ES" dirty="0" err="1"/>
              <a:t>conet</a:t>
            </a:r>
            <a:r>
              <a:rPr lang="es-ES" dirty="0"/>
              <a:t> </a:t>
            </a:r>
            <a:r>
              <a:rPr lang="es-ES" dirty="0" err="1"/>
              <a:t>ullabor</a:t>
            </a:r>
            <a:r>
              <a:rPr lang="es-ES" dirty="0"/>
              <a:t>.</a:t>
            </a:r>
          </a:p>
        </p:txBody>
      </p:sp>
      <p:sp>
        <p:nvSpPr>
          <p:cNvPr id="18" name="Marcador de texto 17">
            <a:extLst>
              <a:ext uri="{FF2B5EF4-FFF2-40B4-BE49-F238E27FC236}">
                <a16:creationId xmlns:a16="http://schemas.microsoft.com/office/drawing/2014/main" id="{6E9F5C62-B4A7-41AD-B76A-EE9A620CFDBA}"/>
              </a:ext>
            </a:extLst>
          </p:cNvPr>
          <p:cNvSpPr>
            <a:spLocks noGrp="1"/>
          </p:cNvSpPr>
          <p:nvPr>
            <p:ph type="body" sz="quarter" idx="26" hasCustomPrompt="1"/>
          </p:nvPr>
        </p:nvSpPr>
        <p:spPr>
          <a:xfrm>
            <a:off x="9731022" y="4295110"/>
            <a:ext cx="2833509" cy="805538"/>
          </a:xfrm>
        </p:spPr>
        <p:txBody>
          <a:bodyPr lIns="0">
            <a:noAutofit/>
          </a:bodyPr>
          <a:lstStyle>
            <a:lvl1pPr marL="0" indent="0">
              <a:lnSpc>
                <a:spcPts val="2800"/>
              </a:lnSpc>
              <a:buNone/>
              <a:defRPr sz="2200" b="1">
                <a:solidFill>
                  <a:schemeClr val="bg1"/>
                </a:solidFill>
              </a:defRPr>
            </a:lvl1pPr>
          </a:lstStyle>
          <a:p>
            <a:pPr lvl="0"/>
            <a:r>
              <a:rPr lang="es-ES" dirty="0" err="1"/>
              <a:t>Poribus</a:t>
            </a:r>
            <a:r>
              <a:rPr lang="es-ES" dirty="0"/>
              <a:t> </a:t>
            </a:r>
            <a:r>
              <a:rPr lang="es-ES" dirty="0" err="1"/>
              <a:t>reiciis</a:t>
            </a:r>
            <a:r>
              <a:rPr lang="es-ES" dirty="0"/>
              <a:t> </a:t>
            </a:r>
            <a:r>
              <a:rPr lang="es-ES" dirty="0" err="1"/>
              <a:t>conseque</a:t>
            </a:r>
            <a:endParaRPr lang="es-ES" dirty="0"/>
          </a:p>
        </p:txBody>
      </p:sp>
      <p:sp>
        <p:nvSpPr>
          <p:cNvPr id="24" name="CuadroTexto 23">
            <a:extLst>
              <a:ext uri="{FF2B5EF4-FFF2-40B4-BE49-F238E27FC236}">
                <a16:creationId xmlns:a16="http://schemas.microsoft.com/office/drawing/2014/main" id="{FA4665B7-FA7B-481D-B03C-01821A72BCB7}"/>
              </a:ext>
            </a:extLst>
          </p:cNvPr>
          <p:cNvSpPr txBox="1"/>
          <p:nvPr userDrawn="1"/>
        </p:nvSpPr>
        <p:spPr>
          <a:xfrm>
            <a:off x="10257964" y="7772943"/>
            <a:ext cx="4043094" cy="24006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960" dirty="0">
                <a:solidFill>
                  <a:srgbClr val="333333"/>
                </a:solidFill>
                <a:latin typeface="Century Gothic" panose="020B0502020202020204" pitchFamily="34" charset="0"/>
              </a:rPr>
              <a:t>© Copyright Universidad Europea. Todos los derechos reservados</a:t>
            </a:r>
            <a:endParaRPr lang="es-ES" dirty="0"/>
          </a:p>
        </p:txBody>
      </p:sp>
      <p:sp>
        <p:nvSpPr>
          <p:cNvPr id="28" name="Marcador de número de diapositiva 1">
            <a:extLst>
              <a:ext uri="{FF2B5EF4-FFF2-40B4-BE49-F238E27FC236}">
                <a16:creationId xmlns:a16="http://schemas.microsoft.com/office/drawing/2014/main" id="{8D50867C-CB97-40D7-9852-5217F1B68BFA}"/>
              </a:ext>
            </a:extLst>
          </p:cNvPr>
          <p:cNvSpPr>
            <a:spLocks noGrp="1"/>
          </p:cNvSpPr>
          <p:nvPr>
            <p:ph type="sldNum" sz="quarter" idx="30"/>
          </p:nvPr>
        </p:nvSpPr>
        <p:spPr>
          <a:xfrm>
            <a:off x="7000489" y="7763089"/>
            <a:ext cx="629422" cy="395242"/>
          </a:xfrm>
        </p:spPr>
        <p:txBody>
          <a:bodyPr/>
          <a:lstStyle/>
          <a:p>
            <a:fld id="{B005B2D1-880E-4846-A216-7D6770BA1332}" type="slidenum">
              <a:rPr lang="es-ES" smtClean="0"/>
              <a:pPr/>
              <a:t>‹Nº›</a:t>
            </a:fld>
            <a:endParaRPr lang="es-ES" dirty="0"/>
          </a:p>
        </p:txBody>
      </p:sp>
      <p:sp>
        <p:nvSpPr>
          <p:cNvPr id="29" name="Rectángulo 28">
            <a:extLst>
              <a:ext uri="{FF2B5EF4-FFF2-40B4-BE49-F238E27FC236}">
                <a16:creationId xmlns:a16="http://schemas.microsoft.com/office/drawing/2014/main" id="{639C77E3-4418-4CF8-8DB6-6EAEF652764C}"/>
              </a:ext>
            </a:extLst>
          </p:cNvPr>
          <p:cNvSpPr/>
          <p:nvPr userDrawn="1"/>
        </p:nvSpPr>
        <p:spPr>
          <a:xfrm>
            <a:off x="521494" y="7543800"/>
            <a:ext cx="384969" cy="384969"/>
          </a:xfrm>
          <a:prstGeom prst="rect">
            <a:avLst/>
          </a:prstGeom>
          <a:solidFill>
            <a:srgbClr val="FF32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9" name="Gráfico 18">
            <a:extLst>
              <a:ext uri="{FF2B5EF4-FFF2-40B4-BE49-F238E27FC236}">
                <a16:creationId xmlns:a16="http://schemas.microsoft.com/office/drawing/2014/main" id="{35B930F3-1326-4124-9326-5D4EF0AF7D55}"/>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69936"/>
          <a:stretch/>
        </p:blipFill>
        <p:spPr>
          <a:xfrm>
            <a:off x="13723938" y="332974"/>
            <a:ext cx="420914" cy="385200"/>
          </a:xfrm>
          <a:prstGeom prst="rect">
            <a:avLst/>
          </a:prstGeom>
        </p:spPr>
      </p:pic>
    </p:spTree>
    <p:extLst>
      <p:ext uri="{BB962C8B-B14F-4D97-AF65-F5344CB8AC3E}">
        <p14:creationId xmlns:p14="http://schemas.microsoft.com/office/powerpoint/2010/main" val="8528539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stacado rojo  02">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E0E9459-B8E5-4C8D-B2B6-4F0E78FC7B0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4630399" cy="8229599"/>
          </a:xfrm>
          <a:prstGeom prst="rect">
            <a:avLst/>
          </a:prstGeom>
        </p:spPr>
      </p:pic>
      <p:sp>
        <p:nvSpPr>
          <p:cNvPr id="12" name="Título 11">
            <a:extLst>
              <a:ext uri="{FF2B5EF4-FFF2-40B4-BE49-F238E27FC236}">
                <a16:creationId xmlns:a16="http://schemas.microsoft.com/office/drawing/2014/main" id="{E45EE8D0-3795-421B-8794-6F214183AE2D}"/>
              </a:ext>
            </a:extLst>
          </p:cNvPr>
          <p:cNvSpPr>
            <a:spLocks noGrp="1"/>
          </p:cNvSpPr>
          <p:nvPr>
            <p:ph type="title" hasCustomPrompt="1"/>
          </p:nvPr>
        </p:nvSpPr>
        <p:spPr>
          <a:xfrm>
            <a:off x="906463" y="2321558"/>
            <a:ext cx="4811360" cy="1017545"/>
          </a:xfrm>
        </p:spPr>
        <p:txBody>
          <a:bodyPr lIns="0">
            <a:noAutofit/>
          </a:bodyPr>
          <a:lstStyle>
            <a:lvl1pPr>
              <a:defRPr sz="4300"/>
            </a:lvl1pPr>
          </a:lstStyle>
          <a:p>
            <a:r>
              <a:rPr lang="es-ES" dirty="0" err="1"/>
              <a:t>Lorem</a:t>
            </a:r>
            <a:r>
              <a:rPr lang="es-ES" dirty="0"/>
              <a:t> </a:t>
            </a:r>
            <a:r>
              <a:rPr lang="es-ES" dirty="0" err="1"/>
              <a:t>ipsum</a:t>
            </a:r>
            <a:r>
              <a:rPr lang="es-ES" dirty="0"/>
              <a:t> dolor </a:t>
            </a:r>
            <a:r>
              <a:rPr lang="es-ES" dirty="0" err="1"/>
              <a:t>sit</a:t>
            </a:r>
            <a:r>
              <a:rPr lang="es-ES" dirty="0"/>
              <a:t> </a:t>
            </a:r>
            <a:r>
              <a:rPr lang="es-ES" dirty="0" err="1"/>
              <a:t>ipsum</a:t>
            </a:r>
            <a:endParaRPr lang="es-ES" dirty="0"/>
          </a:p>
        </p:txBody>
      </p:sp>
      <p:sp>
        <p:nvSpPr>
          <p:cNvPr id="19" name="Marcador de texto 17">
            <a:extLst>
              <a:ext uri="{FF2B5EF4-FFF2-40B4-BE49-F238E27FC236}">
                <a16:creationId xmlns:a16="http://schemas.microsoft.com/office/drawing/2014/main" id="{35A5DA2D-4E6F-40F0-8594-B41F695D394D}"/>
              </a:ext>
            </a:extLst>
          </p:cNvPr>
          <p:cNvSpPr>
            <a:spLocks noGrp="1"/>
          </p:cNvSpPr>
          <p:nvPr>
            <p:ph type="body" sz="quarter" idx="28" hasCustomPrompt="1"/>
          </p:nvPr>
        </p:nvSpPr>
        <p:spPr>
          <a:xfrm>
            <a:off x="7746685" y="2734672"/>
            <a:ext cx="2322846" cy="1098511"/>
          </a:xfrm>
        </p:spPr>
        <p:txBody>
          <a:bodyPr lIns="0">
            <a:noAutofit/>
          </a:bodyPr>
          <a:lstStyle>
            <a:lvl1pPr marL="0" indent="0" algn="ctr">
              <a:lnSpc>
                <a:spcPts val="1700"/>
              </a:lnSpc>
              <a:spcBef>
                <a:spcPts val="900"/>
              </a:spcBef>
              <a:buNone/>
              <a:defRPr sz="1440" b="0">
                <a:solidFill>
                  <a:schemeClr val="bg1"/>
                </a:solidFill>
              </a:defRPr>
            </a:lvl1pPr>
          </a:lstStyle>
          <a:p>
            <a:pPr lvl="0"/>
            <a:r>
              <a:rPr lang="es-ES" dirty="0" err="1"/>
              <a:t>Conempo</a:t>
            </a:r>
            <a:r>
              <a:rPr lang="es-ES" dirty="0"/>
              <a:t> </a:t>
            </a:r>
            <a:r>
              <a:rPr lang="es-ES" dirty="0" err="1"/>
              <a:t>ribusameni-incil</a:t>
            </a:r>
            <a:r>
              <a:rPr lang="es-ES" dirty="0"/>
              <a:t> m </a:t>
            </a:r>
            <a:r>
              <a:rPr lang="es-ES" dirty="0" err="1"/>
              <a:t>Ortefec</a:t>
            </a:r>
            <a:r>
              <a:rPr lang="es-ES" dirty="0"/>
              <a:t> </a:t>
            </a:r>
            <a:r>
              <a:rPr lang="es-ES" dirty="0" err="1"/>
              <a:t>otemfacebem</a:t>
            </a:r>
            <a:r>
              <a:rPr lang="es-ES" dirty="0"/>
              <a:t> qui la </a:t>
            </a:r>
            <a:r>
              <a:rPr lang="es-ES" dirty="0" err="1"/>
              <a:t>vaste</a:t>
            </a:r>
            <a:r>
              <a:rPr lang="es-ES" dirty="0"/>
              <a:t> </a:t>
            </a:r>
            <a:r>
              <a:rPr lang="es-ES" dirty="0" err="1"/>
              <a:t>factabeme</a:t>
            </a:r>
            <a:r>
              <a:rPr lang="es-ES" dirty="0"/>
              <a:t> qui.</a:t>
            </a:r>
          </a:p>
        </p:txBody>
      </p:sp>
      <p:sp>
        <p:nvSpPr>
          <p:cNvPr id="20" name="Marcador de texto 17">
            <a:extLst>
              <a:ext uri="{FF2B5EF4-FFF2-40B4-BE49-F238E27FC236}">
                <a16:creationId xmlns:a16="http://schemas.microsoft.com/office/drawing/2014/main" id="{6F9A1F28-DDBB-46FB-AD57-A8D447F0945F}"/>
              </a:ext>
            </a:extLst>
          </p:cNvPr>
          <p:cNvSpPr>
            <a:spLocks noGrp="1"/>
          </p:cNvSpPr>
          <p:nvPr>
            <p:ph type="body" sz="quarter" idx="29" hasCustomPrompt="1"/>
          </p:nvPr>
        </p:nvSpPr>
        <p:spPr>
          <a:xfrm>
            <a:off x="7746686" y="2251915"/>
            <a:ext cx="2322845" cy="462209"/>
          </a:xfrm>
        </p:spPr>
        <p:txBody>
          <a:bodyPr lIns="0">
            <a:normAutofit/>
          </a:bodyPr>
          <a:lstStyle>
            <a:lvl1pPr marL="0" indent="0" algn="ctr">
              <a:lnSpc>
                <a:spcPts val="2800"/>
              </a:lnSpc>
              <a:buNone/>
              <a:defRPr sz="2800" b="1">
                <a:solidFill>
                  <a:schemeClr val="bg1"/>
                </a:solidFill>
              </a:defRPr>
            </a:lvl1pPr>
          </a:lstStyle>
          <a:p>
            <a:pPr lvl="0"/>
            <a:r>
              <a:rPr lang="es-ES" dirty="0" err="1"/>
              <a:t>Lorem</a:t>
            </a:r>
            <a:r>
              <a:rPr lang="es-ES" dirty="0"/>
              <a:t> </a:t>
            </a:r>
            <a:r>
              <a:rPr lang="es-ES" dirty="0" err="1"/>
              <a:t>ipsum</a:t>
            </a:r>
            <a:endParaRPr lang="es-ES" dirty="0"/>
          </a:p>
        </p:txBody>
      </p:sp>
      <p:sp>
        <p:nvSpPr>
          <p:cNvPr id="21" name="Marcador de texto 17">
            <a:extLst>
              <a:ext uri="{FF2B5EF4-FFF2-40B4-BE49-F238E27FC236}">
                <a16:creationId xmlns:a16="http://schemas.microsoft.com/office/drawing/2014/main" id="{B3CCE7E5-483B-4D05-A9C8-5D66C5A57396}"/>
              </a:ext>
            </a:extLst>
          </p:cNvPr>
          <p:cNvSpPr>
            <a:spLocks noGrp="1"/>
          </p:cNvSpPr>
          <p:nvPr>
            <p:ph type="body" sz="quarter" idx="16" hasCustomPrompt="1"/>
          </p:nvPr>
        </p:nvSpPr>
        <p:spPr>
          <a:xfrm>
            <a:off x="906463" y="3616193"/>
            <a:ext cx="5699820" cy="3411330"/>
          </a:xfrm>
        </p:spPr>
        <p:txBody>
          <a:bodyPr lIns="0">
            <a:noAutofit/>
          </a:bodyPr>
          <a:lstStyle>
            <a:lvl1pPr marL="0" indent="0">
              <a:lnSpc>
                <a:spcPts val="1700"/>
              </a:lnSpc>
              <a:spcBef>
                <a:spcPts val="900"/>
              </a:spcBef>
              <a:buNone/>
              <a:defRPr sz="1440" b="0">
                <a:solidFill>
                  <a:srgbClr val="1E1E1E"/>
                </a:solidFill>
              </a:defRPr>
            </a:lvl1pPr>
          </a:lstStyle>
          <a:p>
            <a:pPr lvl="0"/>
            <a:r>
              <a:rPr lang="es-ES" dirty="0" err="1"/>
              <a:t>Poribus</a:t>
            </a:r>
            <a:r>
              <a:rPr lang="es-ES" dirty="0"/>
              <a:t> </a:t>
            </a:r>
            <a:r>
              <a:rPr lang="es-ES" dirty="0" err="1"/>
              <a:t>reiciis</a:t>
            </a:r>
            <a:r>
              <a:rPr lang="es-ES" dirty="0"/>
              <a:t> </a:t>
            </a:r>
            <a:r>
              <a:rPr lang="es-ES" dirty="0" err="1"/>
              <a:t>conseque</a:t>
            </a:r>
            <a:r>
              <a:rPr lang="es-ES" dirty="0"/>
              <a:t> </a:t>
            </a:r>
            <a:r>
              <a:rPr lang="es-ES" dirty="0" err="1"/>
              <a:t>conempo</a:t>
            </a:r>
            <a:r>
              <a:rPr lang="es-ES" dirty="0"/>
              <a:t> </a:t>
            </a:r>
            <a:r>
              <a:rPr lang="es-ES" dirty="0" err="1"/>
              <a:t>ribusam</a:t>
            </a:r>
            <a:r>
              <a:rPr lang="es-ES" dirty="0"/>
              <a:t> </a:t>
            </a:r>
            <a:r>
              <a:rPr lang="es-ES" dirty="0" err="1"/>
              <a:t>enimincil</a:t>
            </a:r>
            <a:r>
              <a:rPr lang="es-ES" dirty="0"/>
              <a:t> </a:t>
            </a:r>
            <a:r>
              <a:rPr lang="es-ES" dirty="0" err="1"/>
              <a:t>molupta</a:t>
            </a:r>
            <a:r>
              <a:rPr lang="es-ES" dirty="0"/>
              <a:t> </a:t>
            </a:r>
            <a:r>
              <a:rPr lang="es-ES" dirty="0" err="1"/>
              <a:t>tiatesed</a:t>
            </a:r>
            <a:r>
              <a:rPr lang="es-ES" dirty="0"/>
              <a:t> qui </a:t>
            </a:r>
            <a:r>
              <a:rPr lang="es-ES" dirty="0" err="1"/>
              <a:t>sit</a:t>
            </a:r>
            <a:r>
              <a:rPr lang="es-ES" dirty="0"/>
              <a:t> </a:t>
            </a:r>
            <a:r>
              <a:rPr lang="es-ES" dirty="0" err="1"/>
              <a:t>aut</a:t>
            </a:r>
            <a:r>
              <a:rPr lang="es-ES" dirty="0"/>
              <a:t> </a:t>
            </a:r>
            <a:r>
              <a:rPr lang="es-ES" dirty="0" err="1"/>
              <a:t>harit</a:t>
            </a:r>
            <a:r>
              <a:rPr lang="es-ES" dirty="0"/>
              <a:t>, </a:t>
            </a:r>
            <a:r>
              <a:rPr lang="es-ES" dirty="0" err="1"/>
              <a:t>quoditat</a:t>
            </a:r>
            <a:r>
              <a:rPr lang="es-ES" dirty="0"/>
              <a:t> mi, </a:t>
            </a:r>
            <a:r>
              <a:rPr lang="es-ES" dirty="0" err="1"/>
              <a:t>experum</a:t>
            </a:r>
            <a:r>
              <a:rPr lang="es-ES" dirty="0"/>
              <a:t> a </a:t>
            </a:r>
            <a:r>
              <a:rPr lang="es-ES" dirty="0" err="1"/>
              <a:t>conse</a:t>
            </a:r>
            <a:r>
              <a:rPr lang="es-ES" dirty="0"/>
              <a:t>.</a:t>
            </a:r>
          </a:p>
          <a:p>
            <a:pPr lvl="0"/>
            <a:r>
              <a:rPr lang="es-ES" dirty="0"/>
              <a:t> </a:t>
            </a:r>
            <a:r>
              <a:rPr lang="es-ES" dirty="0" err="1"/>
              <a:t>sequamet</a:t>
            </a:r>
            <a:r>
              <a:rPr lang="es-ES" dirty="0"/>
              <a:t>, quid </a:t>
            </a:r>
            <a:r>
              <a:rPr lang="es-ES" dirty="0" err="1"/>
              <a:t>ullestrum</a:t>
            </a:r>
            <a:r>
              <a:rPr lang="es-ES" dirty="0"/>
              <a:t> quia </a:t>
            </a:r>
            <a:r>
              <a:rPr lang="es-ES" dirty="0" err="1"/>
              <a:t>estemqu</a:t>
            </a:r>
            <a:r>
              <a:rPr lang="es-ES" dirty="0"/>
              <a:t> </a:t>
            </a:r>
            <a:r>
              <a:rPr lang="es-ES" dirty="0" err="1"/>
              <a:t>idun</a:t>
            </a:r>
            <a:r>
              <a:rPr lang="es-ES" dirty="0"/>
              <a:t> qui </a:t>
            </a:r>
            <a:r>
              <a:rPr lang="es-ES" dirty="0" err="1"/>
              <a:t>alitis</a:t>
            </a:r>
            <a:r>
              <a:rPr lang="es-ES" dirty="0"/>
              <a:t> </a:t>
            </a:r>
            <a:r>
              <a:rPr lang="es-ES" dirty="0" err="1"/>
              <a:t>harit</a:t>
            </a:r>
            <a:r>
              <a:rPr lang="es-ES" dirty="0"/>
              <a:t>, </a:t>
            </a:r>
            <a:r>
              <a:rPr lang="es-ES" dirty="0" err="1"/>
              <a:t>quoditat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 </a:t>
            </a:r>
            <a:r>
              <a:rPr lang="es-ES" dirty="0" err="1"/>
              <a:t>estemqu</a:t>
            </a:r>
            <a:r>
              <a:rPr lang="es-ES" dirty="0"/>
              <a:t> </a:t>
            </a:r>
            <a:r>
              <a:rPr lang="es-ES" dirty="0" err="1"/>
              <a:t>idun</a:t>
            </a:r>
            <a:r>
              <a:rPr lang="es-ES" dirty="0"/>
              <a:t> qui </a:t>
            </a:r>
            <a:r>
              <a:rPr lang="es-ES" dirty="0" err="1"/>
              <a:t>alitis</a:t>
            </a:r>
            <a:r>
              <a:rPr lang="es-ES" dirty="0"/>
              <a:t> </a:t>
            </a:r>
            <a:r>
              <a:rPr lang="es-ES" dirty="0" err="1"/>
              <a:t>harit</a:t>
            </a:r>
            <a:r>
              <a:rPr lang="es-ES" dirty="0"/>
              <a:t>, </a:t>
            </a:r>
            <a:r>
              <a:rPr lang="es-ES" dirty="0" err="1"/>
              <a:t>quoditat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 </a:t>
            </a:r>
            <a:r>
              <a:rPr lang="es-ES" dirty="0" err="1"/>
              <a:t>estemq</a:t>
            </a:r>
            <a:r>
              <a:rPr lang="es-ES" dirty="0"/>
              <a:t>.</a:t>
            </a:r>
          </a:p>
          <a:p>
            <a:pPr marL="0" marR="0" lvl="0" indent="0" algn="l" defTabSz="1097280" rtl="0" eaLnBrk="1" fontAlgn="auto" latinLnBrk="0" hangingPunct="1">
              <a:lnSpc>
                <a:spcPts val="1700"/>
              </a:lnSpc>
              <a:spcBef>
                <a:spcPts val="900"/>
              </a:spcBef>
              <a:spcAft>
                <a:spcPts val="0"/>
              </a:spcAft>
              <a:buClr>
                <a:srgbClr val="FF3228"/>
              </a:buClr>
              <a:buSzTx/>
              <a:buFont typeface="Wingdings" panose="05000000000000000000" pitchFamily="2" charset="2"/>
              <a:buNone/>
              <a:tabLst/>
              <a:defRPr/>
            </a:pPr>
            <a:r>
              <a:rPr lang="es-ES" dirty="0" err="1"/>
              <a:t>Arupiet</a:t>
            </a:r>
            <a:r>
              <a:rPr lang="es-ES" dirty="0"/>
              <a:t> </a:t>
            </a:r>
            <a:r>
              <a:rPr lang="es-ES" dirty="0" err="1"/>
              <a:t>autest</a:t>
            </a:r>
            <a:r>
              <a:rPr lang="es-ES" dirty="0"/>
              <a:t> </a:t>
            </a:r>
            <a:r>
              <a:rPr lang="es-ES" dirty="0" err="1"/>
              <a:t>ent</a:t>
            </a:r>
            <a:r>
              <a:rPr lang="es-ES" dirty="0"/>
              <a:t> </a:t>
            </a:r>
            <a:r>
              <a:rPr lang="es-ES" dirty="0" err="1"/>
              <a:t>laudant</a:t>
            </a:r>
            <a:r>
              <a:rPr lang="es-ES" dirty="0"/>
              <a:t> ut </a:t>
            </a:r>
            <a:r>
              <a:rPr lang="es-ES" dirty="0" err="1"/>
              <a:t>eatur</a:t>
            </a:r>
            <a:r>
              <a:rPr lang="es-ES" dirty="0"/>
              <a:t>?</a:t>
            </a:r>
            <a:br>
              <a:rPr lang="es-ES" dirty="0"/>
            </a:b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 </a:t>
            </a:r>
            <a:r>
              <a:rPr lang="es-ES" dirty="0" err="1"/>
              <a:t>estemqu</a:t>
            </a:r>
            <a:r>
              <a:rPr lang="es-ES" dirty="0"/>
              <a:t> </a:t>
            </a:r>
            <a:r>
              <a:rPr lang="es-ES" dirty="0" err="1"/>
              <a:t>idun</a:t>
            </a:r>
            <a:r>
              <a:rPr lang="es-ES" dirty="0"/>
              <a:t> qui </a:t>
            </a:r>
            <a:r>
              <a:rPr lang="es-ES" dirty="0" err="1"/>
              <a:t>aliti</a:t>
            </a:r>
            <a:r>
              <a:rPr lang="es-ES" dirty="0"/>
              <a:t> </a:t>
            </a:r>
            <a:r>
              <a:rPr lang="es-ES" dirty="0" err="1"/>
              <a:t>Poribus</a:t>
            </a:r>
            <a:r>
              <a:rPr lang="es-ES" dirty="0"/>
              <a:t> </a:t>
            </a:r>
            <a:r>
              <a:rPr lang="es-ES" dirty="0" err="1"/>
              <a:t>reiciis</a:t>
            </a:r>
            <a:r>
              <a:rPr lang="es-ES" dirty="0"/>
              <a:t> </a:t>
            </a:r>
            <a:r>
              <a:rPr lang="es-ES" dirty="0" err="1"/>
              <a:t>conseque</a:t>
            </a:r>
            <a:r>
              <a:rPr lang="es-ES" dirty="0"/>
              <a:t> </a:t>
            </a:r>
            <a:r>
              <a:rPr lang="es-ES" dirty="0" err="1"/>
              <a:t>conempo</a:t>
            </a:r>
            <a:r>
              <a:rPr lang="es-ES" dirty="0"/>
              <a:t> </a:t>
            </a:r>
            <a:r>
              <a:rPr lang="es-ES" dirty="0" err="1"/>
              <a:t>ribusam</a:t>
            </a:r>
            <a:r>
              <a:rPr lang="es-ES" dirty="0"/>
              <a:t> </a:t>
            </a:r>
            <a:r>
              <a:rPr lang="es-ES" dirty="0" err="1"/>
              <a:t>enimincil</a:t>
            </a:r>
            <a:r>
              <a:rPr lang="es-ES" dirty="0"/>
              <a:t> </a:t>
            </a:r>
            <a:r>
              <a:rPr lang="es-ES" dirty="0" err="1"/>
              <a:t>molupta</a:t>
            </a:r>
            <a:r>
              <a:rPr lang="es-ES" dirty="0"/>
              <a:t> </a:t>
            </a:r>
            <a:r>
              <a:rPr lang="es-ES" dirty="0" err="1"/>
              <a:t>tiatesed</a:t>
            </a:r>
            <a:r>
              <a:rPr lang="es-ES" dirty="0"/>
              <a:t> qui </a:t>
            </a:r>
            <a:r>
              <a:rPr lang="es-ES" dirty="0" err="1"/>
              <a:t>sit</a:t>
            </a:r>
            <a:r>
              <a:rPr lang="es-ES" dirty="0"/>
              <a:t> </a:t>
            </a:r>
            <a:r>
              <a:rPr lang="es-ES" dirty="0" err="1"/>
              <a:t>aut</a:t>
            </a:r>
            <a:r>
              <a:rPr lang="es-ES" dirty="0"/>
              <a:t> </a:t>
            </a:r>
            <a:r>
              <a:rPr lang="es-ES" dirty="0" err="1"/>
              <a:t>harit</a:t>
            </a:r>
            <a:r>
              <a:rPr lang="es-ES" dirty="0"/>
              <a:t>, </a:t>
            </a:r>
            <a:r>
              <a:rPr lang="es-ES" dirty="0" err="1"/>
              <a:t>quoditat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 </a:t>
            </a:r>
            <a:r>
              <a:rPr lang="es-ES" dirty="0" err="1"/>
              <a:t>estemqu</a:t>
            </a:r>
            <a:r>
              <a:rPr lang="es-ES" dirty="0"/>
              <a:t> </a:t>
            </a:r>
            <a:r>
              <a:rPr lang="es-ES" dirty="0" err="1"/>
              <a:t>idun</a:t>
            </a:r>
            <a:r>
              <a:rPr lang="es-ES" dirty="0"/>
              <a:t> qui </a:t>
            </a:r>
            <a:r>
              <a:rPr lang="es-ES" dirty="0" err="1"/>
              <a:t>alitis</a:t>
            </a:r>
            <a:r>
              <a:rPr lang="es-ES" dirty="0"/>
              <a:t> </a:t>
            </a:r>
            <a:r>
              <a:rPr lang="es-ES" dirty="0" err="1"/>
              <a:t>harit</a:t>
            </a:r>
            <a:r>
              <a:rPr lang="es-ES" dirty="0"/>
              <a:t>, </a:t>
            </a:r>
            <a:r>
              <a:rPr lang="es-ES" dirty="0" err="1"/>
              <a:t>quoditat</a:t>
            </a:r>
            <a:r>
              <a:rPr lang="es-ES" dirty="0"/>
              <a:t> mi, </a:t>
            </a:r>
            <a:r>
              <a:rPr lang="es-ES" dirty="0" err="1"/>
              <a:t>experum</a:t>
            </a:r>
            <a:r>
              <a:rPr lang="es-ES" dirty="0"/>
              <a:t> a </a:t>
            </a:r>
            <a:r>
              <a:rPr lang="es-ES" dirty="0" err="1"/>
              <a:t>conse</a:t>
            </a:r>
            <a:r>
              <a:rPr lang="es-ES" dirty="0"/>
              <a:t> </a:t>
            </a:r>
            <a:r>
              <a:rPr lang="es-ES" dirty="0" err="1"/>
              <a:t>sequamet</a:t>
            </a:r>
            <a:r>
              <a:rPr lang="es-ES" dirty="0"/>
              <a:t>.</a:t>
            </a:r>
          </a:p>
        </p:txBody>
      </p:sp>
      <p:sp>
        <p:nvSpPr>
          <p:cNvPr id="23" name="Marcador de texto 17">
            <a:extLst>
              <a:ext uri="{FF2B5EF4-FFF2-40B4-BE49-F238E27FC236}">
                <a16:creationId xmlns:a16="http://schemas.microsoft.com/office/drawing/2014/main" id="{640C55DC-E61D-45D3-A700-DB5918588A99}"/>
              </a:ext>
            </a:extLst>
          </p:cNvPr>
          <p:cNvSpPr>
            <a:spLocks noGrp="1"/>
          </p:cNvSpPr>
          <p:nvPr>
            <p:ph type="body" sz="quarter" idx="30" hasCustomPrompt="1"/>
          </p:nvPr>
        </p:nvSpPr>
        <p:spPr>
          <a:xfrm>
            <a:off x="10947549" y="2734672"/>
            <a:ext cx="2322846" cy="1098511"/>
          </a:xfrm>
        </p:spPr>
        <p:txBody>
          <a:bodyPr lIns="0">
            <a:noAutofit/>
          </a:bodyPr>
          <a:lstStyle>
            <a:lvl1pPr marL="0" indent="0" algn="ctr">
              <a:lnSpc>
                <a:spcPts val="1700"/>
              </a:lnSpc>
              <a:spcBef>
                <a:spcPts val="900"/>
              </a:spcBef>
              <a:buNone/>
              <a:defRPr sz="1440" b="0">
                <a:solidFill>
                  <a:schemeClr val="bg1"/>
                </a:solidFill>
              </a:defRPr>
            </a:lvl1pPr>
          </a:lstStyle>
          <a:p>
            <a:pPr lvl="0"/>
            <a:r>
              <a:rPr lang="es-ES" dirty="0" err="1"/>
              <a:t>Conempo</a:t>
            </a:r>
            <a:r>
              <a:rPr lang="es-ES" dirty="0"/>
              <a:t> </a:t>
            </a:r>
            <a:r>
              <a:rPr lang="es-ES" dirty="0" err="1"/>
              <a:t>ribusameni-incil</a:t>
            </a:r>
            <a:r>
              <a:rPr lang="es-ES" dirty="0"/>
              <a:t> m </a:t>
            </a:r>
            <a:r>
              <a:rPr lang="es-ES" dirty="0" err="1"/>
              <a:t>Ortefec</a:t>
            </a:r>
            <a:r>
              <a:rPr lang="es-ES" dirty="0"/>
              <a:t> </a:t>
            </a:r>
            <a:r>
              <a:rPr lang="es-ES" dirty="0" err="1"/>
              <a:t>otemfacebem</a:t>
            </a:r>
            <a:r>
              <a:rPr lang="es-ES" dirty="0"/>
              <a:t> qui la </a:t>
            </a:r>
            <a:r>
              <a:rPr lang="es-ES" dirty="0" err="1"/>
              <a:t>vaste</a:t>
            </a:r>
            <a:r>
              <a:rPr lang="es-ES" dirty="0"/>
              <a:t> </a:t>
            </a:r>
            <a:r>
              <a:rPr lang="es-ES" dirty="0" err="1"/>
              <a:t>factabeme</a:t>
            </a:r>
            <a:r>
              <a:rPr lang="es-ES" dirty="0"/>
              <a:t> qui.</a:t>
            </a:r>
          </a:p>
        </p:txBody>
      </p:sp>
      <p:sp>
        <p:nvSpPr>
          <p:cNvPr id="24" name="Marcador de texto 17">
            <a:extLst>
              <a:ext uri="{FF2B5EF4-FFF2-40B4-BE49-F238E27FC236}">
                <a16:creationId xmlns:a16="http://schemas.microsoft.com/office/drawing/2014/main" id="{24A76FCA-CB34-4B58-8F61-D8981ED6F85C}"/>
              </a:ext>
            </a:extLst>
          </p:cNvPr>
          <p:cNvSpPr>
            <a:spLocks noGrp="1"/>
          </p:cNvSpPr>
          <p:nvPr>
            <p:ph type="body" sz="quarter" idx="31" hasCustomPrompt="1"/>
          </p:nvPr>
        </p:nvSpPr>
        <p:spPr>
          <a:xfrm>
            <a:off x="10947550" y="2251915"/>
            <a:ext cx="2322845" cy="462209"/>
          </a:xfrm>
        </p:spPr>
        <p:txBody>
          <a:bodyPr lIns="0">
            <a:normAutofit/>
          </a:bodyPr>
          <a:lstStyle>
            <a:lvl1pPr marL="0" indent="0" algn="ctr">
              <a:lnSpc>
                <a:spcPts val="2800"/>
              </a:lnSpc>
              <a:buNone/>
              <a:defRPr sz="2800" b="1">
                <a:solidFill>
                  <a:schemeClr val="bg1"/>
                </a:solidFill>
              </a:defRPr>
            </a:lvl1pPr>
          </a:lstStyle>
          <a:p>
            <a:pPr lvl="0"/>
            <a:r>
              <a:rPr lang="es-ES" dirty="0" err="1"/>
              <a:t>Lorem</a:t>
            </a:r>
            <a:r>
              <a:rPr lang="es-ES" dirty="0"/>
              <a:t> </a:t>
            </a:r>
            <a:r>
              <a:rPr lang="es-ES" dirty="0" err="1"/>
              <a:t>ipsum</a:t>
            </a:r>
            <a:endParaRPr lang="es-ES" dirty="0"/>
          </a:p>
        </p:txBody>
      </p:sp>
      <p:sp>
        <p:nvSpPr>
          <p:cNvPr id="28" name="Marcador de texto 17">
            <a:extLst>
              <a:ext uri="{FF2B5EF4-FFF2-40B4-BE49-F238E27FC236}">
                <a16:creationId xmlns:a16="http://schemas.microsoft.com/office/drawing/2014/main" id="{952B7A81-FFDE-4C63-97B3-995F4AC8BA8A}"/>
              </a:ext>
            </a:extLst>
          </p:cNvPr>
          <p:cNvSpPr>
            <a:spLocks noGrp="1"/>
          </p:cNvSpPr>
          <p:nvPr>
            <p:ph type="body" sz="quarter" idx="32" hasCustomPrompt="1"/>
          </p:nvPr>
        </p:nvSpPr>
        <p:spPr>
          <a:xfrm>
            <a:off x="7746685" y="6039330"/>
            <a:ext cx="2322846" cy="1098511"/>
          </a:xfrm>
        </p:spPr>
        <p:txBody>
          <a:bodyPr lIns="0">
            <a:noAutofit/>
          </a:bodyPr>
          <a:lstStyle>
            <a:lvl1pPr marL="0" indent="0" algn="ctr">
              <a:lnSpc>
                <a:spcPts val="1700"/>
              </a:lnSpc>
              <a:spcBef>
                <a:spcPts val="900"/>
              </a:spcBef>
              <a:buNone/>
              <a:defRPr sz="1440" b="0">
                <a:solidFill>
                  <a:schemeClr val="bg1"/>
                </a:solidFill>
              </a:defRPr>
            </a:lvl1pPr>
          </a:lstStyle>
          <a:p>
            <a:pPr lvl="0"/>
            <a:r>
              <a:rPr lang="es-ES" dirty="0" err="1"/>
              <a:t>Conempo</a:t>
            </a:r>
            <a:r>
              <a:rPr lang="es-ES" dirty="0"/>
              <a:t> </a:t>
            </a:r>
            <a:r>
              <a:rPr lang="es-ES" dirty="0" err="1"/>
              <a:t>ribusameni-incil</a:t>
            </a:r>
            <a:r>
              <a:rPr lang="es-ES" dirty="0"/>
              <a:t> m </a:t>
            </a:r>
            <a:r>
              <a:rPr lang="es-ES" dirty="0" err="1"/>
              <a:t>Ortefec</a:t>
            </a:r>
            <a:r>
              <a:rPr lang="es-ES" dirty="0"/>
              <a:t> </a:t>
            </a:r>
            <a:r>
              <a:rPr lang="es-ES" dirty="0" err="1"/>
              <a:t>otemfacebem</a:t>
            </a:r>
            <a:r>
              <a:rPr lang="es-ES" dirty="0"/>
              <a:t> qui la </a:t>
            </a:r>
            <a:r>
              <a:rPr lang="es-ES" dirty="0" err="1"/>
              <a:t>vaste</a:t>
            </a:r>
            <a:r>
              <a:rPr lang="es-ES" dirty="0"/>
              <a:t> </a:t>
            </a:r>
            <a:r>
              <a:rPr lang="es-ES" dirty="0" err="1"/>
              <a:t>factabeme</a:t>
            </a:r>
            <a:r>
              <a:rPr lang="es-ES" dirty="0"/>
              <a:t> qui.</a:t>
            </a:r>
          </a:p>
        </p:txBody>
      </p:sp>
      <p:sp>
        <p:nvSpPr>
          <p:cNvPr id="29" name="Marcador de texto 17">
            <a:extLst>
              <a:ext uri="{FF2B5EF4-FFF2-40B4-BE49-F238E27FC236}">
                <a16:creationId xmlns:a16="http://schemas.microsoft.com/office/drawing/2014/main" id="{65652406-D231-444A-977F-5CA411D79B74}"/>
              </a:ext>
            </a:extLst>
          </p:cNvPr>
          <p:cNvSpPr>
            <a:spLocks noGrp="1"/>
          </p:cNvSpPr>
          <p:nvPr>
            <p:ph type="body" sz="quarter" idx="33" hasCustomPrompt="1"/>
          </p:nvPr>
        </p:nvSpPr>
        <p:spPr>
          <a:xfrm>
            <a:off x="7746686" y="5556573"/>
            <a:ext cx="2322845" cy="462209"/>
          </a:xfrm>
        </p:spPr>
        <p:txBody>
          <a:bodyPr lIns="0">
            <a:normAutofit/>
          </a:bodyPr>
          <a:lstStyle>
            <a:lvl1pPr marL="0" indent="0" algn="ctr">
              <a:lnSpc>
                <a:spcPts val="2800"/>
              </a:lnSpc>
              <a:buNone/>
              <a:defRPr sz="2800" b="1">
                <a:solidFill>
                  <a:schemeClr val="bg1"/>
                </a:solidFill>
              </a:defRPr>
            </a:lvl1pPr>
          </a:lstStyle>
          <a:p>
            <a:pPr lvl="0"/>
            <a:r>
              <a:rPr lang="es-ES" dirty="0" err="1"/>
              <a:t>Lorem</a:t>
            </a:r>
            <a:r>
              <a:rPr lang="es-ES" dirty="0"/>
              <a:t> </a:t>
            </a:r>
            <a:r>
              <a:rPr lang="es-ES" dirty="0" err="1"/>
              <a:t>ipsum</a:t>
            </a:r>
            <a:endParaRPr lang="es-ES" dirty="0"/>
          </a:p>
        </p:txBody>
      </p:sp>
      <p:sp>
        <p:nvSpPr>
          <p:cNvPr id="30" name="Marcador de texto 17">
            <a:extLst>
              <a:ext uri="{FF2B5EF4-FFF2-40B4-BE49-F238E27FC236}">
                <a16:creationId xmlns:a16="http://schemas.microsoft.com/office/drawing/2014/main" id="{E4D2A615-C2E7-4A9B-A1AA-BB9CE7C687CB}"/>
              </a:ext>
            </a:extLst>
          </p:cNvPr>
          <p:cNvSpPr>
            <a:spLocks noGrp="1"/>
          </p:cNvSpPr>
          <p:nvPr>
            <p:ph type="body" sz="quarter" idx="34" hasCustomPrompt="1"/>
          </p:nvPr>
        </p:nvSpPr>
        <p:spPr>
          <a:xfrm>
            <a:off x="10947549" y="6039330"/>
            <a:ext cx="2322846" cy="1098511"/>
          </a:xfrm>
        </p:spPr>
        <p:txBody>
          <a:bodyPr lIns="0">
            <a:noAutofit/>
          </a:bodyPr>
          <a:lstStyle>
            <a:lvl1pPr marL="0" indent="0" algn="ctr">
              <a:lnSpc>
                <a:spcPts val="1700"/>
              </a:lnSpc>
              <a:spcBef>
                <a:spcPts val="900"/>
              </a:spcBef>
              <a:buNone/>
              <a:defRPr sz="1440" b="0">
                <a:solidFill>
                  <a:schemeClr val="bg1"/>
                </a:solidFill>
              </a:defRPr>
            </a:lvl1pPr>
          </a:lstStyle>
          <a:p>
            <a:pPr lvl="0"/>
            <a:r>
              <a:rPr lang="es-ES" dirty="0" err="1"/>
              <a:t>Conempo</a:t>
            </a:r>
            <a:r>
              <a:rPr lang="es-ES" dirty="0"/>
              <a:t> </a:t>
            </a:r>
            <a:r>
              <a:rPr lang="es-ES" dirty="0" err="1"/>
              <a:t>ribusameni-incil</a:t>
            </a:r>
            <a:r>
              <a:rPr lang="es-ES" dirty="0"/>
              <a:t> m </a:t>
            </a:r>
            <a:r>
              <a:rPr lang="es-ES" dirty="0" err="1"/>
              <a:t>Ortefec</a:t>
            </a:r>
            <a:r>
              <a:rPr lang="es-ES" dirty="0"/>
              <a:t> </a:t>
            </a:r>
            <a:r>
              <a:rPr lang="es-ES" dirty="0" err="1"/>
              <a:t>otemfacebem</a:t>
            </a:r>
            <a:r>
              <a:rPr lang="es-ES" dirty="0"/>
              <a:t> qui la </a:t>
            </a:r>
            <a:r>
              <a:rPr lang="es-ES" dirty="0" err="1"/>
              <a:t>vaste</a:t>
            </a:r>
            <a:r>
              <a:rPr lang="es-ES" dirty="0"/>
              <a:t> </a:t>
            </a:r>
            <a:r>
              <a:rPr lang="es-ES" dirty="0" err="1"/>
              <a:t>factabeme</a:t>
            </a:r>
            <a:r>
              <a:rPr lang="es-ES" dirty="0"/>
              <a:t> qui.</a:t>
            </a:r>
          </a:p>
        </p:txBody>
      </p:sp>
      <p:sp>
        <p:nvSpPr>
          <p:cNvPr id="31" name="Marcador de texto 17">
            <a:extLst>
              <a:ext uri="{FF2B5EF4-FFF2-40B4-BE49-F238E27FC236}">
                <a16:creationId xmlns:a16="http://schemas.microsoft.com/office/drawing/2014/main" id="{672FC0A1-441D-4DF9-82A5-463E836C04E9}"/>
              </a:ext>
            </a:extLst>
          </p:cNvPr>
          <p:cNvSpPr>
            <a:spLocks noGrp="1"/>
          </p:cNvSpPr>
          <p:nvPr>
            <p:ph type="body" sz="quarter" idx="35" hasCustomPrompt="1"/>
          </p:nvPr>
        </p:nvSpPr>
        <p:spPr>
          <a:xfrm>
            <a:off x="10947550" y="5556573"/>
            <a:ext cx="2322845" cy="462209"/>
          </a:xfrm>
        </p:spPr>
        <p:txBody>
          <a:bodyPr lIns="0">
            <a:normAutofit/>
          </a:bodyPr>
          <a:lstStyle>
            <a:lvl1pPr marL="0" indent="0" algn="ctr">
              <a:lnSpc>
                <a:spcPts val="2800"/>
              </a:lnSpc>
              <a:buNone/>
              <a:defRPr sz="2800" b="1">
                <a:solidFill>
                  <a:schemeClr val="bg1"/>
                </a:solidFill>
              </a:defRPr>
            </a:lvl1pPr>
          </a:lstStyle>
          <a:p>
            <a:pPr lvl="0"/>
            <a:r>
              <a:rPr lang="es-ES" dirty="0" err="1"/>
              <a:t>Lorem</a:t>
            </a:r>
            <a:r>
              <a:rPr lang="es-ES" dirty="0"/>
              <a:t> </a:t>
            </a:r>
            <a:r>
              <a:rPr lang="es-ES" dirty="0" err="1"/>
              <a:t>ipsum</a:t>
            </a:r>
            <a:endParaRPr lang="es-ES" dirty="0"/>
          </a:p>
        </p:txBody>
      </p:sp>
      <p:sp>
        <p:nvSpPr>
          <p:cNvPr id="22" name="CuadroTexto 21">
            <a:extLst>
              <a:ext uri="{FF2B5EF4-FFF2-40B4-BE49-F238E27FC236}">
                <a16:creationId xmlns:a16="http://schemas.microsoft.com/office/drawing/2014/main" id="{644EF380-0C7D-45AD-A55E-F881B7F6A929}"/>
              </a:ext>
            </a:extLst>
          </p:cNvPr>
          <p:cNvSpPr txBox="1"/>
          <p:nvPr userDrawn="1"/>
        </p:nvSpPr>
        <p:spPr>
          <a:xfrm>
            <a:off x="10257964" y="7772943"/>
            <a:ext cx="4043094" cy="24006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960" dirty="0">
                <a:solidFill>
                  <a:srgbClr val="333333"/>
                </a:solidFill>
                <a:latin typeface="Century Gothic" panose="020B0502020202020204" pitchFamily="34" charset="0"/>
              </a:rPr>
              <a:t>© Copyright Universidad Europea. Todos los derechos reservados</a:t>
            </a:r>
            <a:endParaRPr lang="es-ES" dirty="0"/>
          </a:p>
        </p:txBody>
      </p:sp>
      <p:sp>
        <p:nvSpPr>
          <p:cNvPr id="26" name="Marcador de número de diapositiva 1">
            <a:extLst>
              <a:ext uri="{FF2B5EF4-FFF2-40B4-BE49-F238E27FC236}">
                <a16:creationId xmlns:a16="http://schemas.microsoft.com/office/drawing/2014/main" id="{557DF84F-68CD-4ED4-AF98-9ED42A626691}"/>
              </a:ext>
            </a:extLst>
          </p:cNvPr>
          <p:cNvSpPr>
            <a:spLocks noGrp="1"/>
          </p:cNvSpPr>
          <p:nvPr>
            <p:ph type="sldNum" sz="quarter" idx="39"/>
          </p:nvPr>
        </p:nvSpPr>
        <p:spPr>
          <a:xfrm>
            <a:off x="7000489" y="7763089"/>
            <a:ext cx="629422" cy="395242"/>
          </a:xfrm>
        </p:spPr>
        <p:txBody>
          <a:bodyPr/>
          <a:lstStyle/>
          <a:p>
            <a:fld id="{B005B2D1-880E-4846-A216-7D6770BA1332}" type="slidenum">
              <a:rPr lang="es-ES" smtClean="0"/>
              <a:pPr/>
              <a:t>‹Nº›</a:t>
            </a:fld>
            <a:endParaRPr lang="es-ES" dirty="0"/>
          </a:p>
        </p:txBody>
      </p:sp>
      <p:sp>
        <p:nvSpPr>
          <p:cNvPr id="27" name="Rectángulo 26">
            <a:extLst>
              <a:ext uri="{FF2B5EF4-FFF2-40B4-BE49-F238E27FC236}">
                <a16:creationId xmlns:a16="http://schemas.microsoft.com/office/drawing/2014/main" id="{54620D0E-5FB3-4449-B3FB-098759747B01}"/>
              </a:ext>
            </a:extLst>
          </p:cNvPr>
          <p:cNvSpPr/>
          <p:nvPr userDrawn="1"/>
        </p:nvSpPr>
        <p:spPr>
          <a:xfrm>
            <a:off x="521494" y="7543800"/>
            <a:ext cx="384969" cy="384969"/>
          </a:xfrm>
          <a:prstGeom prst="rect">
            <a:avLst/>
          </a:prstGeom>
          <a:solidFill>
            <a:srgbClr val="FF32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Rectángulo 1">
            <a:extLst>
              <a:ext uri="{FF2B5EF4-FFF2-40B4-BE49-F238E27FC236}">
                <a16:creationId xmlns:a16="http://schemas.microsoft.com/office/drawing/2014/main" id="{8AD7ECDB-3C05-4359-9990-A2DC139303D4}"/>
              </a:ext>
            </a:extLst>
          </p:cNvPr>
          <p:cNvSpPr/>
          <p:nvPr userDrawn="1"/>
        </p:nvSpPr>
        <p:spPr>
          <a:xfrm>
            <a:off x="762000" y="704851"/>
            <a:ext cx="1917700" cy="11004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8" name="Gráfico 17">
            <a:extLst>
              <a:ext uri="{FF2B5EF4-FFF2-40B4-BE49-F238E27FC236}">
                <a16:creationId xmlns:a16="http://schemas.microsoft.com/office/drawing/2014/main" id="{13820B1A-6554-4612-97C5-B3400B6E69B8}"/>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69936"/>
          <a:stretch/>
        </p:blipFill>
        <p:spPr>
          <a:xfrm>
            <a:off x="13723938" y="332974"/>
            <a:ext cx="420914" cy="385200"/>
          </a:xfrm>
          <a:prstGeom prst="rect">
            <a:avLst/>
          </a:prstGeom>
        </p:spPr>
      </p:pic>
    </p:spTree>
    <p:extLst>
      <p:ext uri="{BB962C8B-B14F-4D97-AF65-F5344CB8AC3E}">
        <p14:creationId xmlns:p14="http://schemas.microsoft.com/office/powerpoint/2010/main" val="210687469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stacado colores">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26986D22-5C54-45CD-801F-AFB0BE29005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4630399" cy="8229599"/>
          </a:xfrm>
          <a:prstGeom prst="rect">
            <a:avLst/>
          </a:prstGeom>
        </p:spPr>
      </p:pic>
      <p:sp>
        <p:nvSpPr>
          <p:cNvPr id="19" name="Marcador de texto 17">
            <a:extLst>
              <a:ext uri="{FF2B5EF4-FFF2-40B4-BE49-F238E27FC236}">
                <a16:creationId xmlns:a16="http://schemas.microsoft.com/office/drawing/2014/main" id="{35A5DA2D-4E6F-40F0-8594-B41F695D394D}"/>
              </a:ext>
            </a:extLst>
          </p:cNvPr>
          <p:cNvSpPr>
            <a:spLocks noGrp="1"/>
          </p:cNvSpPr>
          <p:nvPr>
            <p:ph type="body" sz="quarter" idx="28" hasCustomPrompt="1"/>
          </p:nvPr>
        </p:nvSpPr>
        <p:spPr>
          <a:xfrm>
            <a:off x="7787781" y="2259914"/>
            <a:ext cx="2322846" cy="1511625"/>
          </a:xfrm>
        </p:spPr>
        <p:txBody>
          <a:bodyPr lIns="0">
            <a:noAutofit/>
          </a:bodyPr>
          <a:lstStyle>
            <a:lvl1pPr marL="0" indent="0" algn="l">
              <a:lnSpc>
                <a:spcPts val="1700"/>
              </a:lnSpc>
              <a:spcBef>
                <a:spcPts val="900"/>
              </a:spcBef>
              <a:buNone/>
              <a:defRPr sz="1440" b="0">
                <a:solidFill>
                  <a:schemeClr val="bg1"/>
                </a:solidFill>
              </a:defRPr>
            </a:lvl1pPr>
          </a:lstStyle>
          <a:p>
            <a:pPr lvl="0"/>
            <a:r>
              <a:rPr lang="es-ES" dirty="0" err="1"/>
              <a:t>Conempo</a:t>
            </a:r>
            <a:r>
              <a:rPr lang="es-ES" dirty="0"/>
              <a:t> </a:t>
            </a:r>
            <a:r>
              <a:rPr lang="es-ES" dirty="0" err="1"/>
              <a:t>ribusameni-incil</a:t>
            </a:r>
            <a:r>
              <a:rPr lang="es-ES" dirty="0"/>
              <a:t> m </a:t>
            </a:r>
            <a:r>
              <a:rPr lang="es-ES" dirty="0" err="1"/>
              <a:t>Ortefec</a:t>
            </a:r>
            <a:r>
              <a:rPr lang="es-ES" dirty="0"/>
              <a:t> </a:t>
            </a:r>
            <a:r>
              <a:rPr lang="es-ES" dirty="0" err="1"/>
              <a:t>otemfacebem</a:t>
            </a:r>
            <a:r>
              <a:rPr lang="es-ES" dirty="0"/>
              <a:t> qui la </a:t>
            </a:r>
            <a:r>
              <a:rPr lang="es-ES" dirty="0" err="1"/>
              <a:t>vaste</a:t>
            </a:r>
            <a:r>
              <a:rPr lang="es-ES" dirty="0"/>
              <a:t> </a:t>
            </a:r>
            <a:r>
              <a:rPr lang="es-ES" dirty="0" err="1"/>
              <a:t>factabeme</a:t>
            </a:r>
            <a:r>
              <a:rPr lang="es-ES" dirty="0"/>
              <a:t> qui.</a:t>
            </a:r>
          </a:p>
        </p:txBody>
      </p:sp>
      <p:sp>
        <p:nvSpPr>
          <p:cNvPr id="21" name="Marcador de texto 17">
            <a:extLst>
              <a:ext uri="{FF2B5EF4-FFF2-40B4-BE49-F238E27FC236}">
                <a16:creationId xmlns:a16="http://schemas.microsoft.com/office/drawing/2014/main" id="{B3CCE7E5-483B-4D05-A9C8-5D66C5A57396}"/>
              </a:ext>
            </a:extLst>
          </p:cNvPr>
          <p:cNvSpPr>
            <a:spLocks noGrp="1"/>
          </p:cNvSpPr>
          <p:nvPr>
            <p:ph type="body" sz="quarter" idx="16" hasCustomPrompt="1"/>
          </p:nvPr>
        </p:nvSpPr>
        <p:spPr>
          <a:xfrm>
            <a:off x="906463" y="3616193"/>
            <a:ext cx="5699820" cy="3411330"/>
          </a:xfrm>
        </p:spPr>
        <p:txBody>
          <a:bodyPr lIns="0">
            <a:noAutofit/>
          </a:bodyPr>
          <a:lstStyle>
            <a:lvl1pPr marL="0" indent="0">
              <a:lnSpc>
                <a:spcPts val="1700"/>
              </a:lnSpc>
              <a:spcBef>
                <a:spcPts val="900"/>
              </a:spcBef>
              <a:buNone/>
              <a:defRPr sz="1440" b="0">
                <a:solidFill>
                  <a:srgbClr val="1E1E1E"/>
                </a:solidFill>
              </a:defRPr>
            </a:lvl1pPr>
          </a:lstStyle>
          <a:p>
            <a:pPr lvl="0"/>
            <a:r>
              <a:rPr lang="es-ES" dirty="0" err="1"/>
              <a:t>Poribus</a:t>
            </a:r>
            <a:r>
              <a:rPr lang="es-ES" dirty="0"/>
              <a:t> </a:t>
            </a:r>
            <a:r>
              <a:rPr lang="es-ES" dirty="0" err="1"/>
              <a:t>reiciis</a:t>
            </a:r>
            <a:r>
              <a:rPr lang="es-ES" dirty="0"/>
              <a:t> </a:t>
            </a:r>
            <a:r>
              <a:rPr lang="es-ES" dirty="0" err="1"/>
              <a:t>conseque</a:t>
            </a:r>
            <a:r>
              <a:rPr lang="es-ES" dirty="0"/>
              <a:t> </a:t>
            </a:r>
            <a:r>
              <a:rPr lang="es-ES" dirty="0" err="1"/>
              <a:t>conempo</a:t>
            </a:r>
            <a:r>
              <a:rPr lang="es-ES" dirty="0"/>
              <a:t> </a:t>
            </a:r>
            <a:r>
              <a:rPr lang="es-ES" dirty="0" err="1"/>
              <a:t>ribusam</a:t>
            </a:r>
            <a:r>
              <a:rPr lang="es-ES" dirty="0"/>
              <a:t> </a:t>
            </a:r>
            <a:r>
              <a:rPr lang="es-ES" dirty="0" err="1"/>
              <a:t>enimincil</a:t>
            </a:r>
            <a:r>
              <a:rPr lang="es-ES" dirty="0"/>
              <a:t> </a:t>
            </a:r>
            <a:r>
              <a:rPr lang="es-ES" dirty="0" err="1"/>
              <a:t>molupta</a:t>
            </a:r>
            <a:r>
              <a:rPr lang="es-ES" dirty="0"/>
              <a:t> </a:t>
            </a:r>
            <a:r>
              <a:rPr lang="es-ES" dirty="0" err="1"/>
              <a:t>tiatesed</a:t>
            </a:r>
            <a:r>
              <a:rPr lang="es-ES" dirty="0"/>
              <a:t> qui </a:t>
            </a:r>
            <a:r>
              <a:rPr lang="es-ES" dirty="0" err="1"/>
              <a:t>sit</a:t>
            </a:r>
            <a:r>
              <a:rPr lang="es-ES" dirty="0"/>
              <a:t> </a:t>
            </a:r>
            <a:r>
              <a:rPr lang="es-ES" dirty="0" err="1"/>
              <a:t>aut</a:t>
            </a:r>
            <a:r>
              <a:rPr lang="es-ES" dirty="0"/>
              <a:t> </a:t>
            </a:r>
            <a:r>
              <a:rPr lang="es-ES" dirty="0" err="1"/>
              <a:t>harit</a:t>
            </a:r>
            <a:r>
              <a:rPr lang="es-ES" dirty="0"/>
              <a:t>, </a:t>
            </a:r>
            <a:r>
              <a:rPr lang="es-ES" dirty="0" err="1"/>
              <a:t>quoditat</a:t>
            </a:r>
            <a:r>
              <a:rPr lang="es-ES" dirty="0"/>
              <a:t> mi, </a:t>
            </a:r>
            <a:r>
              <a:rPr lang="es-ES" dirty="0" err="1"/>
              <a:t>experum</a:t>
            </a:r>
            <a:r>
              <a:rPr lang="es-ES" dirty="0"/>
              <a:t> a </a:t>
            </a:r>
            <a:r>
              <a:rPr lang="es-ES" dirty="0" err="1"/>
              <a:t>conse</a:t>
            </a:r>
            <a:r>
              <a:rPr lang="es-ES" dirty="0"/>
              <a:t>.</a:t>
            </a:r>
          </a:p>
          <a:p>
            <a:pPr lvl="0"/>
            <a:r>
              <a:rPr lang="es-ES" dirty="0"/>
              <a:t> </a:t>
            </a:r>
            <a:r>
              <a:rPr lang="es-ES" dirty="0" err="1"/>
              <a:t>sequamet</a:t>
            </a:r>
            <a:r>
              <a:rPr lang="es-ES" dirty="0"/>
              <a:t>, quid </a:t>
            </a:r>
            <a:r>
              <a:rPr lang="es-ES" dirty="0" err="1"/>
              <a:t>ullestrum</a:t>
            </a:r>
            <a:r>
              <a:rPr lang="es-ES" dirty="0"/>
              <a:t> quia </a:t>
            </a:r>
            <a:r>
              <a:rPr lang="es-ES" dirty="0" err="1"/>
              <a:t>estemqu</a:t>
            </a:r>
            <a:r>
              <a:rPr lang="es-ES" dirty="0"/>
              <a:t> </a:t>
            </a:r>
            <a:r>
              <a:rPr lang="es-ES" dirty="0" err="1"/>
              <a:t>idun</a:t>
            </a:r>
            <a:r>
              <a:rPr lang="es-ES" dirty="0"/>
              <a:t> qui </a:t>
            </a:r>
            <a:r>
              <a:rPr lang="es-ES" dirty="0" err="1"/>
              <a:t>alitis</a:t>
            </a:r>
            <a:r>
              <a:rPr lang="es-ES" dirty="0"/>
              <a:t> </a:t>
            </a:r>
            <a:r>
              <a:rPr lang="es-ES" dirty="0" err="1"/>
              <a:t>harit</a:t>
            </a:r>
            <a:r>
              <a:rPr lang="es-ES" dirty="0"/>
              <a:t>, </a:t>
            </a:r>
            <a:r>
              <a:rPr lang="es-ES" dirty="0" err="1"/>
              <a:t>quoditat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 </a:t>
            </a:r>
            <a:r>
              <a:rPr lang="es-ES" dirty="0" err="1"/>
              <a:t>estemqu</a:t>
            </a:r>
            <a:r>
              <a:rPr lang="es-ES" dirty="0"/>
              <a:t> </a:t>
            </a:r>
            <a:r>
              <a:rPr lang="es-ES" dirty="0" err="1"/>
              <a:t>idun</a:t>
            </a:r>
            <a:r>
              <a:rPr lang="es-ES" dirty="0"/>
              <a:t> qui </a:t>
            </a:r>
            <a:r>
              <a:rPr lang="es-ES" dirty="0" err="1"/>
              <a:t>alitis</a:t>
            </a:r>
            <a:r>
              <a:rPr lang="es-ES" dirty="0"/>
              <a:t> </a:t>
            </a:r>
            <a:r>
              <a:rPr lang="es-ES" dirty="0" err="1"/>
              <a:t>harit</a:t>
            </a:r>
            <a:r>
              <a:rPr lang="es-ES" dirty="0"/>
              <a:t>, </a:t>
            </a:r>
            <a:r>
              <a:rPr lang="es-ES" dirty="0" err="1"/>
              <a:t>quoditat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 </a:t>
            </a:r>
            <a:r>
              <a:rPr lang="es-ES" dirty="0" err="1"/>
              <a:t>estemq</a:t>
            </a:r>
            <a:r>
              <a:rPr lang="es-ES" dirty="0"/>
              <a:t>.</a:t>
            </a:r>
          </a:p>
          <a:p>
            <a:pPr marL="0" marR="0" lvl="0" indent="0" algn="l" defTabSz="1097280" rtl="0" eaLnBrk="1" fontAlgn="auto" latinLnBrk="0" hangingPunct="1">
              <a:lnSpc>
                <a:spcPts val="1700"/>
              </a:lnSpc>
              <a:spcBef>
                <a:spcPts val="900"/>
              </a:spcBef>
              <a:spcAft>
                <a:spcPts val="0"/>
              </a:spcAft>
              <a:buClr>
                <a:srgbClr val="FF3228"/>
              </a:buClr>
              <a:buSzTx/>
              <a:buFont typeface="Wingdings" panose="05000000000000000000" pitchFamily="2" charset="2"/>
              <a:buNone/>
              <a:tabLst/>
              <a:defRPr/>
            </a:pPr>
            <a:r>
              <a:rPr lang="es-ES" dirty="0" err="1"/>
              <a:t>Arupiet</a:t>
            </a:r>
            <a:r>
              <a:rPr lang="es-ES" dirty="0"/>
              <a:t> </a:t>
            </a:r>
            <a:r>
              <a:rPr lang="es-ES" dirty="0" err="1"/>
              <a:t>autest</a:t>
            </a:r>
            <a:r>
              <a:rPr lang="es-ES" dirty="0"/>
              <a:t> </a:t>
            </a:r>
            <a:r>
              <a:rPr lang="es-ES" dirty="0" err="1"/>
              <a:t>ent</a:t>
            </a:r>
            <a:r>
              <a:rPr lang="es-ES" dirty="0"/>
              <a:t> </a:t>
            </a:r>
            <a:r>
              <a:rPr lang="es-ES" dirty="0" err="1"/>
              <a:t>laudant</a:t>
            </a:r>
            <a:r>
              <a:rPr lang="es-ES" dirty="0"/>
              <a:t> ut </a:t>
            </a:r>
            <a:r>
              <a:rPr lang="es-ES" dirty="0" err="1"/>
              <a:t>eatur</a:t>
            </a:r>
            <a:r>
              <a:rPr lang="es-ES" dirty="0"/>
              <a:t>?</a:t>
            </a:r>
            <a:br>
              <a:rPr lang="es-ES" dirty="0"/>
            </a:b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 </a:t>
            </a:r>
            <a:r>
              <a:rPr lang="es-ES" dirty="0" err="1"/>
              <a:t>estemqu</a:t>
            </a:r>
            <a:r>
              <a:rPr lang="es-ES" dirty="0"/>
              <a:t> </a:t>
            </a:r>
            <a:r>
              <a:rPr lang="es-ES" dirty="0" err="1"/>
              <a:t>idun</a:t>
            </a:r>
            <a:r>
              <a:rPr lang="es-ES" dirty="0"/>
              <a:t> qui </a:t>
            </a:r>
            <a:r>
              <a:rPr lang="es-ES" dirty="0" err="1"/>
              <a:t>aliti</a:t>
            </a:r>
            <a:r>
              <a:rPr lang="es-ES" dirty="0"/>
              <a:t> </a:t>
            </a:r>
            <a:r>
              <a:rPr lang="es-ES" dirty="0" err="1"/>
              <a:t>Poribus</a:t>
            </a:r>
            <a:r>
              <a:rPr lang="es-ES" dirty="0"/>
              <a:t> </a:t>
            </a:r>
            <a:r>
              <a:rPr lang="es-ES" dirty="0" err="1"/>
              <a:t>reiciis</a:t>
            </a:r>
            <a:r>
              <a:rPr lang="es-ES" dirty="0"/>
              <a:t> </a:t>
            </a:r>
            <a:r>
              <a:rPr lang="es-ES" dirty="0" err="1"/>
              <a:t>conseque</a:t>
            </a:r>
            <a:r>
              <a:rPr lang="es-ES" dirty="0"/>
              <a:t> </a:t>
            </a:r>
            <a:r>
              <a:rPr lang="es-ES" dirty="0" err="1"/>
              <a:t>conempo</a:t>
            </a:r>
            <a:r>
              <a:rPr lang="es-ES" dirty="0"/>
              <a:t> </a:t>
            </a:r>
            <a:r>
              <a:rPr lang="es-ES" dirty="0" err="1"/>
              <a:t>ribusam</a:t>
            </a:r>
            <a:r>
              <a:rPr lang="es-ES" dirty="0"/>
              <a:t> </a:t>
            </a:r>
            <a:r>
              <a:rPr lang="es-ES" dirty="0" err="1"/>
              <a:t>enimincil</a:t>
            </a:r>
            <a:r>
              <a:rPr lang="es-ES" dirty="0"/>
              <a:t> </a:t>
            </a:r>
            <a:r>
              <a:rPr lang="es-ES" dirty="0" err="1"/>
              <a:t>molupta</a:t>
            </a:r>
            <a:r>
              <a:rPr lang="es-ES" dirty="0"/>
              <a:t> </a:t>
            </a:r>
            <a:r>
              <a:rPr lang="es-ES" dirty="0" err="1"/>
              <a:t>tiatesed</a:t>
            </a:r>
            <a:r>
              <a:rPr lang="es-ES" dirty="0"/>
              <a:t> qui </a:t>
            </a:r>
            <a:r>
              <a:rPr lang="es-ES" dirty="0" err="1"/>
              <a:t>sit</a:t>
            </a:r>
            <a:r>
              <a:rPr lang="es-ES" dirty="0"/>
              <a:t> </a:t>
            </a:r>
            <a:r>
              <a:rPr lang="es-ES" dirty="0" err="1"/>
              <a:t>aut</a:t>
            </a:r>
            <a:r>
              <a:rPr lang="es-ES" dirty="0"/>
              <a:t> </a:t>
            </a:r>
            <a:r>
              <a:rPr lang="es-ES" dirty="0" err="1"/>
              <a:t>harit</a:t>
            </a:r>
            <a:r>
              <a:rPr lang="es-ES" dirty="0"/>
              <a:t>, </a:t>
            </a:r>
            <a:r>
              <a:rPr lang="es-ES" dirty="0" err="1"/>
              <a:t>quoditat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 </a:t>
            </a:r>
            <a:r>
              <a:rPr lang="es-ES" dirty="0" err="1"/>
              <a:t>estemqu</a:t>
            </a:r>
            <a:r>
              <a:rPr lang="es-ES" dirty="0"/>
              <a:t> </a:t>
            </a:r>
            <a:r>
              <a:rPr lang="es-ES" dirty="0" err="1"/>
              <a:t>idun</a:t>
            </a:r>
            <a:r>
              <a:rPr lang="es-ES" dirty="0"/>
              <a:t> qui </a:t>
            </a:r>
            <a:r>
              <a:rPr lang="es-ES" dirty="0" err="1"/>
              <a:t>alitis</a:t>
            </a:r>
            <a:r>
              <a:rPr lang="es-ES" dirty="0"/>
              <a:t> </a:t>
            </a:r>
            <a:r>
              <a:rPr lang="es-ES" dirty="0" err="1"/>
              <a:t>harit</a:t>
            </a:r>
            <a:r>
              <a:rPr lang="es-ES" dirty="0"/>
              <a:t>, </a:t>
            </a:r>
            <a:r>
              <a:rPr lang="es-ES" dirty="0" err="1"/>
              <a:t>quoditat</a:t>
            </a:r>
            <a:r>
              <a:rPr lang="es-ES" dirty="0"/>
              <a:t> mi, </a:t>
            </a:r>
            <a:r>
              <a:rPr lang="es-ES" dirty="0" err="1"/>
              <a:t>experum</a:t>
            </a:r>
            <a:r>
              <a:rPr lang="es-ES" dirty="0"/>
              <a:t> a </a:t>
            </a:r>
            <a:r>
              <a:rPr lang="es-ES" dirty="0" err="1"/>
              <a:t>conse</a:t>
            </a:r>
            <a:r>
              <a:rPr lang="es-ES" dirty="0"/>
              <a:t> </a:t>
            </a:r>
            <a:r>
              <a:rPr lang="es-ES" dirty="0" err="1"/>
              <a:t>sequamet</a:t>
            </a:r>
            <a:r>
              <a:rPr lang="es-ES" dirty="0"/>
              <a:t>.</a:t>
            </a:r>
          </a:p>
        </p:txBody>
      </p:sp>
      <p:sp>
        <p:nvSpPr>
          <p:cNvPr id="22" name="Marcador de texto 17">
            <a:extLst>
              <a:ext uri="{FF2B5EF4-FFF2-40B4-BE49-F238E27FC236}">
                <a16:creationId xmlns:a16="http://schemas.microsoft.com/office/drawing/2014/main" id="{114F4AE1-74F7-4029-901C-5429DFBF3F8C}"/>
              </a:ext>
            </a:extLst>
          </p:cNvPr>
          <p:cNvSpPr>
            <a:spLocks noGrp="1"/>
          </p:cNvSpPr>
          <p:nvPr>
            <p:ph type="body" sz="quarter" idx="35" hasCustomPrompt="1"/>
          </p:nvPr>
        </p:nvSpPr>
        <p:spPr>
          <a:xfrm>
            <a:off x="7787781" y="1948037"/>
            <a:ext cx="2322846" cy="311877"/>
          </a:xfrm>
        </p:spPr>
        <p:txBody>
          <a:bodyPr lIns="0">
            <a:noAutofit/>
          </a:bodyPr>
          <a:lstStyle>
            <a:lvl1pPr marL="0" indent="0" algn="l">
              <a:lnSpc>
                <a:spcPts val="1700"/>
              </a:lnSpc>
              <a:spcBef>
                <a:spcPts val="900"/>
              </a:spcBef>
              <a:buNone/>
              <a:defRPr sz="1440" b="1">
                <a:solidFill>
                  <a:schemeClr val="bg1"/>
                </a:solidFill>
              </a:defRPr>
            </a:lvl1pPr>
          </a:lstStyle>
          <a:p>
            <a:pPr lvl="0"/>
            <a:r>
              <a:rPr lang="es-ES" dirty="0" err="1"/>
              <a:t>Lorem</a:t>
            </a:r>
            <a:r>
              <a:rPr lang="es-ES" dirty="0"/>
              <a:t> </a:t>
            </a:r>
            <a:r>
              <a:rPr lang="es-ES" dirty="0" err="1"/>
              <a:t>ipsum</a:t>
            </a:r>
            <a:endParaRPr lang="es-ES" dirty="0"/>
          </a:p>
        </p:txBody>
      </p:sp>
      <p:sp>
        <p:nvSpPr>
          <p:cNvPr id="26" name="Marcador de texto 17">
            <a:extLst>
              <a:ext uri="{FF2B5EF4-FFF2-40B4-BE49-F238E27FC236}">
                <a16:creationId xmlns:a16="http://schemas.microsoft.com/office/drawing/2014/main" id="{2BD66F45-9FAC-43B8-83DB-5241323618B8}"/>
              </a:ext>
            </a:extLst>
          </p:cNvPr>
          <p:cNvSpPr>
            <a:spLocks noGrp="1"/>
          </p:cNvSpPr>
          <p:nvPr>
            <p:ph type="body" sz="quarter" idx="36" hasCustomPrompt="1"/>
          </p:nvPr>
        </p:nvSpPr>
        <p:spPr>
          <a:xfrm>
            <a:off x="10991071" y="2259914"/>
            <a:ext cx="2322846" cy="1511625"/>
          </a:xfrm>
        </p:spPr>
        <p:txBody>
          <a:bodyPr lIns="0">
            <a:noAutofit/>
          </a:bodyPr>
          <a:lstStyle>
            <a:lvl1pPr marL="0" indent="0" algn="l">
              <a:lnSpc>
                <a:spcPts val="1700"/>
              </a:lnSpc>
              <a:spcBef>
                <a:spcPts val="900"/>
              </a:spcBef>
              <a:buNone/>
              <a:defRPr sz="1440" b="0">
                <a:solidFill>
                  <a:schemeClr val="bg1"/>
                </a:solidFill>
              </a:defRPr>
            </a:lvl1pPr>
          </a:lstStyle>
          <a:p>
            <a:pPr lvl="0"/>
            <a:r>
              <a:rPr lang="es-ES" dirty="0" err="1"/>
              <a:t>Conempo</a:t>
            </a:r>
            <a:r>
              <a:rPr lang="es-ES" dirty="0"/>
              <a:t> </a:t>
            </a:r>
            <a:r>
              <a:rPr lang="es-ES" dirty="0" err="1"/>
              <a:t>ribusameni-incil</a:t>
            </a:r>
            <a:r>
              <a:rPr lang="es-ES" dirty="0"/>
              <a:t> m </a:t>
            </a:r>
            <a:r>
              <a:rPr lang="es-ES" dirty="0" err="1"/>
              <a:t>Ortefec</a:t>
            </a:r>
            <a:r>
              <a:rPr lang="es-ES" dirty="0"/>
              <a:t> </a:t>
            </a:r>
            <a:r>
              <a:rPr lang="es-ES" dirty="0" err="1"/>
              <a:t>otemfacebem</a:t>
            </a:r>
            <a:r>
              <a:rPr lang="es-ES" dirty="0"/>
              <a:t> qui la </a:t>
            </a:r>
            <a:r>
              <a:rPr lang="es-ES" dirty="0" err="1"/>
              <a:t>vaste</a:t>
            </a:r>
            <a:r>
              <a:rPr lang="es-ES" dirty="0"/>
              <a:t> </a:t>
            </a:r>
            <a:r>
              <a:rPr lang="es-ES" dirty="0" err="1"/>
              <a:t>factabeme</a:t>
            </a:r>
            <a:r>
              <a:rPr lang="es-ES" dirty="0"/>
              <a:t> qui.</a:t>
            </a:r>
          </a:p>
        </p:txBody>
      </p:sp>
      <p:sp>
        <p:nvSpPr>
          <p:cNvPr id="35" name="Marcador de texto 17">
            <a:extLst>
              <a:ext uri="{FF2B5EF4-FFF2-40B4-BE49-F238E27FC236}">
                <a16:creationId xmlns:a16="http://schemas.microsoft.com/office/drawing/2014/main" id="{1713EFFF-367D-483D-B0D0-22B12F478437}"/>
              </a:ext>
            </a:extLst>
          </p:cNvPr>
          <p:cNvSpPr>
            <a:spLocks noGrp="1"/>
          </p:cNvSpPr>
          <p:nvPr>
            <p:ph type="body" sz="quarter" idx="38" hasCustomPrompt="1"/>
          </p:nvPr>
        </p:nvSpPr>
        <p:spPr>
          <a:xfrm>
            <a:off x="10991071" y="1948037"/>
            <a:ext cx="2322846" cy="311877"/>
          </a:xfrm>
        </p:spPr>
        <p:txBody>
          <a:bodyPr lIns="0">
            <a:noAutofit/>
          </a:bodyPr>
          <a:lstStyle>
            <a:lvl1pPr marL="0" indent="0" algn="l">
              <a:lnSpc>
                <a:spcPts val="1700"/>
              </a:lnSpc>
              <a:spcBef>
                <a:spcPts val="900"/>
              </a:spcBef>
              <a:buNone/>
              <a:defRPr sz="1440" b="1">
                <a:solidFill>
                  <a:schemeClr val="bg1"/>
                </a:solidFill>
              </a:defRPr>
            </a:lvl1pPr>
          </a:lstStyle>
          <a:p>
            <a:pPr lvl="0"/>
            <a:r>
              <a:rPr lang="es-ES" dirty="0" err="1"/>
              <a:t>Lorem</a:t>
            </a:r>
            <a:r>
              <a:rPr lang="es-ES" dirty="0"/>
              <a:t> </a:t>
            </a:r>
            <a:r>
              <a:rPr lang="es-ES" dirty="0" err="1"/>
              <a:t>ipsum</a:t>
            </a:r>
            <a:endParaRPr lang="es-ES" dirty="0"/>
          </a:p>
        </p:txBody>
      </p:sp>
      <p:sp>
        <p:nvSpPr>
          <p:cNvPr id="36" name="Marcador de texto 17">
            <a:extLst>
              <a:ext uri="{FF2B5EF4-FFF2-40B4-BE49-F238E27FC236}">
                <a16:creationId xmlns:a16="http://schemas.microsoft.com/office/drawing/2014/main" id="{F071EB78-1826-4A44-AEF0-39004E6D4A0B}"/>
              </a:ext>
            </a:extLst>
          </p:cNvPr>
          <p:cNvSpPr>
            <a:spLocks noGrp="1"/>
          </p:cNvSpPr>
          <p:nvPr>
            <p:ph type="body" sz="quarter" idx="39" hasCustomPrompt="1"/>
          </p:nvPr>
        </p:nvSpPr>
        <p:spPr>
          <a:xfrm>
            <a:off x="7787781" y="5475053"/>
            <a:ext cx="2322846" cy="1511625"/>
          </a:xfrm>
        </p:spPr>
        <p:txBody>
          <a:bodyPr lIns="0">
            <a:noAutofit/>
          </a:bodyPr>
          <a:lstStyle>
            <a:lvl1pPr marL="0" indent="0" algn="l">
              <a:lnSpc>
                <a:spcPts val="1700"/>
              </a:lnSpc>
              <a:spcBef>
                <a:spcPts val="900"/>
              </a:spcBef>
              <a:buNone/>
              <a:defRPr sz="1440" b="0">
                <a:solidFill>
                  <a:schemeClr val="bg1"/>
                </a:solidFill>
              </a:defRPr>
            </a:lvl1pPr>
          </a:lstStyle>
          <a:p>
            <a:pPr lvl="0"/>
            <a:r>
              <a:rPr lang="es-ES" dirty="0" err="1"/>
              <a:t>Conempo</a:t>
            </a:r>
            <a:r>
              <a:rPr lang="es-ES" dirty="0"/>
              <a:t> </a:t>
            </a:r>
            <a:r>
              <a:rPr lang="es-ES" dirty="0" err="1"/>
              <a:t>ribusameni-incil</a:t>
            </a:r>
            <a:r>
              <a:rPr lang="es-ES" dirty="0"/>
              <a:t> m </a:t>
            </a:r>
            <a:r>
              <a:rPr lang="es-ES" dirty="0" err="1"/>
              <a:t>Ortefec</a:t>
            </a:r>
            <a:r>
              <a:rPr lang="es-ES" dirty="0"/>
              <a:t> </a:t>
            </a:r>
            <a:r>
              <a:rPr lang="es-ES" dirty="0" err="1"/>
              <a:t>otemfacebem</a:t>
            </a:r>
            <a:r>
              <a:rPr lang="es-ES" dirty="0"/>
              <a:t> qui la </a:t>
            </a:r>
            <a:r>
              <a:rPr lang="es-ES" dirty="0" err="1"/>
              <a:t>vaste</a:t>
            </a:r>
            <a:r>
              <a:rPr lang="es-ES" dirty="0"/>
              <a:t> </a:t>
            </a:r>
            <a:r>
              <a:rPr lang="es-ES" dirty="0" err="1"/>
              <a:t>factabeme</a:t>
            </a:r>
            <a:r>
              <a:rPr lang="es-ES" dirty="0"/>
              <a:t> qui.</a:t>
            </a:r>
          </a:p>
        </p:txBody>
      </p:sp>
      <p:sp>
        <p:nvSpPr>
          <p:cNvPr id="38" name="Marcador de texto 17">
            <a:extLst>
              <a:ext uri="{FF2B5EF4-FFF2-40B4-BE49-F238E27FC236}">
                <a16:creationId xmlns:a16="http://schemas.microsoft.com/office/drawing/2014/main" id="{3DE0E9A8-85D2-4F48-8695-20F26F121594}"/>
              </a:ext>
            </a:extLst>
          </p:cNvPr>
          <p:cNvSpPr>
            <a:spLocks noGrp="1"/>
          </p:cNvSpPr>
          <p:nvPr>
            <p:ph type="body" sz="quarter" idx="41" hasCustomPrompt="1"/>
          </p:nvPr>
        </p:nvSpPr>
        <p:spPr>
          <a:xfrm>
            <a:off x="7787781" y="5163176"/>
            <a:ext cx="2322846" cy="311877"/>
          </a:xfrm>
        </p:spPr>
        <p:txBody>
          <a:bodyPr lIns="0">
            <a:noAutofit/>
          </a:bodyPr>
          <a:lstStyle>
            <a:lvl1pPr marL="0" indent="0" algn="l">
              <a:lnSpc>
                <a:spcPts val="1700"/>
              </a:lnSpc>
              <a:spcBef>
                <a:spcPts val="900"/>
              </a:spcBef>
              <a:buNone/>
              <a:defRPr sz="1440" b="1">
                <a:solidFill>
                  <a:schemeClr val="bg1"/>
                </a:solidFill>
              </a:defRPr>
            </a:lvl1pPr>
          </a:lstStyle>
          <a:p>
            <a:pPr lvl="0"/>
            <a:r>
              <a:rPr lang="es-ES" dirty="0" err="1"/>
              <a:t>Lorem</a:t>
            </a:r>
            <a:r>
              <a:rPr lang="es-ES" dirty="0"/>
              <a:t> </a:t>
            </a:r>
            <a:r>
              <a:rPr lang="es-ES" dirty="0" err="1"/>
              <a:t>ipsum</a:t>
            </a:r>
            <a:endParaRPr lang="es-ES" dirty="0"/>
          </a:p>
        </p:txBody>
      </p:sp>
      <p:sp>
        <p:nvSpPr>
          <p:cNvPr id="39" name="Marcador de texto 17">
            <a:extLst>
              <a:ext uri="{FF2B5EF4-FFF2-40B4-BE49-F238E27FC236}">
                <a16:creationId xmlns:a16="http://schemas.microsoft.com/office/drawing/2014/main" id="{C83C1353-E0DC-4E36-A5D1-984917E34AEA}"/>
              </a:ext>
            </a:extLst>
          </p:cNvPr>
          <p:cNvSpPr>
            <a:spLocks noGrp="1"/>
          </p:cNvSpPr>
          <p:nvPr>
            <p:ph type="body" sz="quarter" idx="42" hasCustomPrompt="1"/>
          </p:nvPr>
        </p:nvSpPr>
        <p:spPr>
          <a:xfrm>
            <a:off x="10991071" y="5475053"/>
            <a:ext cx="2322846" cy="1511625"/>
          </a:xfrm>
        </p:spPr>
        <p:txBody>
          <a:bodyPr lIns="0">
            <a:noAutofit/>
          </a:bodyPr>
          <a:lstStyle>
            <a:lvl1pPr marL="0" indent="0" algn="l">
              <a:lnSpc>
                <a:spcPts val="1700"/>
              </a:lnSpc>
              <a:spcBef>
                <a:spcPts val="900"/>
              </a:spcBef>
              <a:buNone/>
              <a:defRPr sz="1440" b="0">
                <a:solidFill>
                  <a:schemeClr val="bg1"/>
                </a:solidFill>
              </a:defRPr>
            </a:lvl1pPr>
          </a:lstStyle>
          <a:p>
            <a:pPr lvl="0"/>
            <a:r>
              <a:rPr lang="es-ES" dirty="0" err="1"/>
              <a:t>Conempo</a:t>
            </a:r>
            <a:r>
              <a:rPr lang="es-ES" dirty="0"/>
              <a:t> </a:t>
            </a:r>
            <a:r>
              <a:rPr lang="es-ES" dirty="0" err="1"/>
              <a:t>ribusameni-incil</a:t>
            </a:r>
            <a:r>
              <a:rPr lang="es-ES" dirty="0"/>
              <a:t> m </a:t>
            </a:r>
            <a:r>
              <a:rPr lang="es-ES" dirty="0" err="1"/>
              <a:t>Ortefec</a:t>
            </a:r>
            <a:r>
              <a:rPr lang="es-ES" dirty="0"/>
              <a:t> </a:t>
            </a:r>
            <a:r>
              <a:rPr lang="es-ES" dirty="0" err="1"/>
              <a:t>otemfacebem</a:t>
            </a:r>
            <a:r>
              <a:rPr lang="es-ES" dirty="0"/>
              <a:t> qui la </a:t>
            </a:r>
            <a:r>
              <a:rPr lang="es-ES" dirty="0" err="1"/>
              <a:t>vaste</a:t>
            </a:r>
            <a:r>
              <a:rPr lang="es-ES" dirty="0"/>
              <a:t> </a:t>
            </a:r>
            <a:r>
              <a:rPr lang="es-ES" dirty="0" err="1"/>
              <a:t>factabeme</a:t>
            </a:r>
            <a:r>
              <a:rPr lang="es-ES" dirty="0"/>
              <a:t> qui.</a:t>
            </a:r>
          </a:p>
        </p:txBody>
      </p:sp>
      <p:sp>
        <p:nvSpPr>
          <p:cNvPr id="41" name="Marcador de texto 17">
            <a:extLst>
              <a:ext uri="{FF2B5EF4-FFF2-40B4-BE49-F238E27FC236}">
                <a16:creationId xmlns:a16="http://schemas.microsoft.com/office/drawing/2014/main" id="{DEEB8856-EE5D-4CF9-8422-8DF5732787B4}"/>
              </a:ext>
            </a:extLst>
          </p:cNvPr>
          <p:cNvSpPr>
            <a:spLocks noGrp="1"/>
          </p:cNvSpPr>
          <p:nvPr>
            <p:ph type="body" sz="quarter" idx="44" hasCustomPrompt="1"/>
          </p:nvPr>
        </p:nvSpPr>
        <p:spPr>
          <a:xfrm>
            <a:off x="10991071" y="5163176"/>
            <a:ext cx="2322846" cy="311877"/>
          </a:xfrm>
        </p:spPr>
        <p:txBody>
          <a:bodyPr lIns="0">
            <a:noAutofit/>
          </a:bodyPr>
          <a:lstStyle>
            <a:lvl1pPr marL="0" indent="0" algn="l">
              <a:lnSpc>
                <a:spcPts val="1700"/>
              </a:lnSpc>
              <a:spcBef>
                <a:spcPts val="900"/>
              </a:spcBef>
              <a:buNone/>
              <a:defRPr sz="1440" b="1">
                <a:solidFill>
                  <a:schemeClr val="bg1"/>
                </a:solidFill>
              </a:defRPr>
            </a:lvl1pPr>
          </a:lstStyle>
          <a:p>
            <a:pPr lvl="0"/>
            <a:r>
              <a:rPr lang="es-ES" dirty="0" err="1"/>
              <a:t>Lorem</a:t>
            </a:r>
            <a:r>
              <a:rPr lang="es-ES" dirty="0"/>
              <a:t> </a:t>
            </a:r>
            <a:r>
              <a:rPr lang="es-ES" dirty="0" err="1"/>
              <a:t>ipsum</a:t>
            </a:r>
            <a:endParaRPr lang="es-ES" dirty="0"/>
          </a:p>
        </p:txBody>
      </p:sp>
      <p:sp>
        <p:nvSpPr>
          <p:cNvPr id="42" name="Marcador de texto 13">
            <a:extLst>
              <a:ext uri="{FF2B5EF4-FFF2-40B4-BE49-F238E27FC236}">
                <a16:creationId xmlns:a16="http://schemas.microsoft.com/office/drawing/2014/main" id="{05A97F12-6419-488E-A7B5-B28ED4F83029}"/>
              </a:ext>
            </a:extLst>
          </p:cNvPr>
          <p:cNvSpPr>
            <a:spLocks noGrp="1"/>
          </p:cNvSpPr>
          <p:nvPr>
            <p:ph type="body" sz="quarter" idx="45" hasCustomPrompt="1"/>
          </p:nvPr>
        </p:nvSpPr>
        <p:spPr>
          <a:xfrm>
            <a:off x="7789209" y="1548956"/>
            <a:ext cx="2321418" cy="238748"/>
          </a:xfrm>
        </p:spPr>
        <p:txBody>
          <a:bodyPr lIns="0">
            <a:noAutofit/>
          </a:bodyPr>
          <a:lstStyle>
            <a:lvl1pPr marL="0" indent="0">
              <a:buNone/>
              <a:defRPr lang="es-ES" sz="4900" b="1" kern="1200" dirty="0" smtClean="0">
                <a:solidFill>
                  <a:schemeClr val="bg1"/>
                </a:solidFill>
                <a:latin typeface="Century Gothic" panose="020B0502020202020204" pitchFamily="34" charset="0"/>
                <a:ea typeface="+mn-ea"/>
                <a:cs typeface="+mn-cs"/>
              </a:defRPr>
            </a:lvl1pPr>
          </a:lstStyle>
          <a:p>
            <a:pPr lvl="0"/>
            <a:r>
              <a:rPr lang="es-ES" dirty="0"/>
              <a:t>480</a:t>
            </a:r>
          </a:p>
        </p:txBody>
      </p:sp>
      <p:sp>
        <p:nvSpPr>
          <p:cNvPr id="44" name="Marcador de texto 13">
            <a:extLst>
              <a:ext uri="{FF2B5EF4-FFF2-40B4-BE49-F238E27FC236}">
                <a16:creationId xmlns:a16="http://schemas.microsoft.com/office/drawing/2014/main" id="{E7B7397E-2949-4E2A-A0F9-0545C37ED0C9}"/>
              </a:ext>
            </a:extLst>
          </p:cNvPr>
          <p:cNvSpPr>
            <a:spLocks noGrp="1"/>
          </p:cNvSpPr>
          <p:nvPr>
            <p:ph type="body" sz="quarter" idx="46" hasCustomPrompt="1"/>
          </p:nvPr>
        </p:nvSpPr>
        <p:spPr>
          <a:xfrm>
            <a:off x="10992499" y="1548956"/>
            <a:ext cx="2321418" cy="238748"/>
          </a:xfrm>
        </p:spPr>
        <p:txBody>
          <a:bodyPr lIns="0">
            <a:noAutofit/>
          </a:bodyPr>
          <a:lstStyle>
            <a:lvl1pPr marL="0" indent="0">
              <a:buNone/>
              <a:defRPr lang="es-ES" sz="4900" b="1" kern="1200" dirty="0" smtClean="0">
                <a:solidFill>
                  <a:schemeClr val="bg1"/>
                </a:solidFill>
                <a:latin typeface="Century Gothic" panose="020B0502020202020204" pitchFamily="34" charset="0"/>
                <a:ea typeface="+mn-ea"/>
                <a:cs typeface="+mn-cs"/>
              </a:defRPr>
            </a:lvl1pPr>
          </a:lstStyle>
          <a:p>
            <a:pPr lvl="0"/>
            <a:r>
              <a:rPr lang="es-ES" dirty="0"/>
              <a:t>480</a:t>
            </a:r>
          </a:p>
        </p:txBody>
      </p:sp>
      <p:sp>
        <p:nvSpPr>
          <p:cNvPr id="50" name="Marcador de texto 13">
            <a:extLst>
              <a:ext uri="{FF2B5EF4-FFF2-40B4-BE49-F238E27FC236}">
                <a16:creationId xmlns:a16="http://schemas.microsoft.com/office/drawing/2014/main" id="{ED5C1BF5-6AEE-4349-A55B-2C4F2ADD31AE}"/>
              </a:ext>
            </a:extLst>
          </p:cNvPr>
          <p:cNvSpPr>
            <a:spLocks noGrp="1"/>
          </p:cNvSpPr>
          <p:nvPr>
            <p:ph type="body" sz="quarter" idx="47" hasCustomPrompt="1"/>
          </p:nvPr>
        </p:nvSpPr>
        <p:spPr>
          <a:xfrm>
            <a:off x="7789209" y="4765716"/>
            <a:ext cx="2321418" cy="238748"/>
          </a:xfrm>
        </p:spPr>
        <p:txBody>
          <a:bodyPr lIns="0">
            <a:noAutofit/>
          </a:bodyPr>
          <a:lstStyle>
            <a:lvl1pPr marL="0" indent="0">
              <a:buNone/>
              <a:defRPr lang="es-ES" sz="4900" b="1" kern="1200" dirty="0" smtClean="0">
                <a:solidFill>
                  <a:schemeClr val="bg1"/>
                </a:solidFill>
                <a:latin typeface="Century Gothic" panose="020B0502020202020204" pitchFamily="34" charset="0"/>
                <a:ea typeface="+mn-ea"/>
                <a:cs typeface="+mn-cs"/>
              </a:defRPr>
            </a:lvl1pPr>
          </a:lstStyle>
          <a:p>
            <a:pPr lvl="0"/>
            <a:r>
              <a:rPr lang="es-ES" dirty="0"/>
              <a:t>480</a:t>
            </a:r>
          </a:p>
        </p:txBody>
      </p:sp>
      <p:sp>
        <p:nvSpPr>
          <p:cNvPr id="51" name="Marcador de texto 13">
            <a:extLst>
              <a:ext uri="{FF2B5EF4-FFF2-40B4-BE49-F238E27FC236}">
                <a16:creationId xmlns:a16="http://schemas.microsoft.com/office/drawing/2014/main" id="{50C8F75C-7C29-46CF-B324-1C8F560B86DC}"/>
              </a:ext>
            </a:extLst>
          </p:cNvPr>
          <p:cNvSpPr>
            <a:spLocks noGrp="1"/>
          </p:cNvSpPr>
          <p:nvPr>
            <p:ph type="body" sz="quarter" idx="48" hasCustomPrompt="1"/>
          </p:nvPr>
        </p:nvSpPr>
        <p:spPr>
          <a:xfrm>
            <a:off x="10992499" y="4765716"/>
            <a:ext cx="2321418" cy="238748"/>
          </a:xfrm>
        </p:spPr>
        <p:txBody>
          <a:bodyPr lIns="0">
            <a:noAutofit/>
          </a:bodyPr>
          <a:lstStyle>
            <a:lvl1pPr marL="0" indent="0">
              <a:buNone/>
              <a:defRPr lang="es-ES" sz="4900" b="1" kern="1200" dirty="0" smtClean="0">
                <a:solidFill>
                  <a:schemeClr val="bg1"/>
                </a:solidFill>
                <a:latin typeface="Century Gothic" panose="020B0502020202020204" pitchFamily="34" charset="0"/>
                <a:ea typeface="+mn-ea"/>
                <a:cs typeface="+mn-cs"/>
              </a:defRPr>
            </a:lvl1pPr>
          </a:lstStyle>
          <a:p>
            <a:pPr lvl="0"/>
            <a:r>
              <a:rPr lang="es-ES" dirty="0"/>
              <a:t>480</a:t>
            </a:r>
          </a:p>
        </p:txBody>
      </p:sp>
      <p:sp>
        <p:nvSpPr>
          <p:cNvPr id="25" name="CuadroTexto 24">
            <a:extLst>
              <a:ext uri="{FF2B5EF4-FFF2-40B4-BE49-F238E27FC236}">
                <a16:creationId xmlns:a16="http://schemas.microsoft.com/office/drawing/2014/main" id="{E30C8D45-466F-4F40-8328-D150D1EB24BA}"/>
              </a:ext>
            </a:extLst>
          </p:cNvPr>
          <p:cNvSpPr txBox="1"/>
          <p:nvPr userDrawn="1"/>
        </p:nvSpPr>
        <p:spPr>
          <a:xfrm>
            <a:off x="10257964" y="7772943"/>
            <a:ext cx="4043094" cy="24006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960" dirty="0">
                <a:solidFill>
                  <a:srgbClr val="333333"/>
                </a:solidFill>
                <a:latin typeface="Century Gothic" panose="020B0502020202020204" pitchFamily="34" charset="0"/>
              </a:rPr>
              <a:t>© Copyright Universidad Europea. Todos los derechos reservados</a:t>
            </a:r>
            <a:endParaRPr lang="es-ES" dirty="0"/>
          </a:p>
        </p:txBody>
      </p:sp>
      <p:sp>
        <p:nvSpPr>
          <p:cNvPr id="27" name="Marcador de número de diapositiva 1">
            <a:extLst>
              <a:ext uri="{FF2B5EF4-FFF2-40B4-BE49-F238E27FC236}">
                <a16:creationId xmlns:a16="http://schemas.microsoft.com/office/drawing/2014/main" id="{04281931-3718-4A7D-AA8E-F88E5AEB9ADC}"/>
              </a:ext>
            </a:extLst>
          </p:cNvPr>
          <p:cNvSpPr>
            <a:spLocks noGrp="1"/>
          </p:cNvSpPr>
          <p:nvPr>
            <p:ph type="sldNum" sz="quarter" idx="30"/>
          </p:nvPr>
        </p:nvSpPr>
        <p:spPr>
          <a:xfrm>
            <a:off x="7000489" y="7763089"/>
            <a:ext cx="629422" cy="395242"/>
          </a:xfrm>
        </p:spPr>
        <p:txBody>
          <a:bodyPr/>
          <a:lstStyle/>
          <a:p>
            <a:fld id="{B005B2D1-880E-4846-A216-7D6770BA1332}" type="slidenum">
              <a:rPr lang="es-ES" smtClean="0"/>
              <a:pPr/>
              <a:t>‹Nº›</a:t>
            </a:fld>
            <a:endParaRPr lang="es-ES" dirty="0"/>
          </a:p>
        </p:txBody>
      </p:sp>
      <p:sp>
        <p:nvSpPr>
          <p:cNvPr id="28" name="Rectángulo 27">
            <a:extLst>
              <a:ext uri="{FF2B5EF4-FFF2-40B4-BE49-F238E27FC236}">
                <a16:creationId xmlns:a16="http://schemas.microsoft.com/office/drawing/2014/main" id="{4D5137D5-442A-403F-81C7-7686AFB9547E}"/>
              </a:ext>
            </a:extLst>
          </p:cNvPr>
          <p:cNvSpPr/>
          <p:nvPr userDrawn="1"/>
        </p:nvSpPr>
        <p:spPr>
          <a:xfrm>
            <a:off x="521494" y="7543800"/>
            <a:ext cx="384969" cy="384969"/>
          </a:xfrm>
          <a:prstGeom prst="rect">
            <a:avLst/>
          </a:prstGeom>
          <a:solidFill>
            <a:srgbClr val="FF32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Rectángulo 22">
            <a:extLst>
              <a:ext uri="{FF2B5EF4-FFF2-40B4-BE49-F238E27FC236}">
                <a16:creationId xmlns:a16="http://schemas.microsoft.com/office/drawing/2014/main" id="{0BE59D96-9295-4622-A2F5-BC31E553C212}"/>
              </a:ext>
            </a:extLst>
          </p:cNvPr>
          <p:cNvSpPr/>
          <p:nvPr userDrawn="1"/>
        </p:nvSpPr>
        <p:spPr>
          <a:xfrm>
            <a:off x="762000" y="704851"/>
            <a:ext cx="1917700" cy="11004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Título 11">
            <a:extLst>
              <a:ext uri="{FF2B5EF4-FFF2-40B4-BE49-F238E27FC236}">
                <a16:creationId xmlns:a16="http://schemas.microsoft.com/office/drawing/2014/main" id="{723D5B36-331C-4482-AD00-C5437D3DE751}"/>
              </a:ext>
            </a:extLst>
          </p:cNvPr>
          <p:cNvSpPr>
            <a:spLocks noGrp="1"/>
          </p:cNvSpPr>
          <p:nvPr>
            <p:ph type="title" hasCustomPrompt="1"/>
          </p:nvPr>
        </p:nvSpPr>
        <p:spPr>
          <a:xfrm>
            <a:off x="906463" y="2321558"/>
            <a:ext cx="4811360" cy="1017545"/>
          </a:xfrm>
        </p:spPr>
        <p:txBody>
          <a:bodyPr lIns="0">
            <a:noAutofit/>
          </a:bodyPr>
          <a:lstStyle>
            <a:lvl1pPr>
              <a:defRPr sz="4300"/>
            </a:lvl1pPr>
          </a:lstStyle>
          <a:p>
            <a:r>
              <a:rPr lang="es-ES" dirty="0" err="1"/>
              <a:t>Lorem</a:t>
            </a:r>
            <a:r>
              <a:rPr lang="es-ES" dirty="0"/>
              <a:t> </a:t>
            </a:r>
            <a:r>
              <a:rPr lang="es-ES" dirty="0" err="1"/>
              <a:t>ipsum</a:t>
            </a:r>
            <a:r>
              <a:rPr lang="es-ES" dirty="0"/>
              <a:t> dolor </a:t>
            </a:r>
            <a:r>
              <a:rPr lang="es-ES" dirty="0" err="1"/>
              <a:t>sit</a:t>
            </a:r>
            <a:r>
              <a:rPr lang="es-ES" dirty="0"/>
              <a:t> </a:t>
            </a:r>
            <a:r>
              <a:rPr lang="es-ES" dirty="0" err="1"/>
              <a:t>ipsum</a:t>
            </a:r>
            <a:endParaRPr lang="es-ES" dirty="0"/>
          </a:p>
        </p:txBody>
      </p:sp>
      <p:pic>
        <p:nvPicPr>
          <p:cNvPr id="29" name="Gráfico 28">
            <a:extLst>
              <a:ext uri="{FF2B5EF4-FFF2-40B4-BE49-F238E27FC236}">
                <a16:creationId xmlns:a16="http://schemas.microsoft.com/office/drawing/2014/main" id="{9719C574-7BFB-4E22-84A0-31F8CC084D6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69936"/>
          <a:stretch/>
        </p:blipFill>
        <p:spPr>
          <a:xfrm>
            <a:off x="13723938" y="332974"/>
            <a:ext cx="420914" cy="385200"/>
          </a:xfrm>
          <a:prstGeom prst="rect">
            <a:avLst/>
          </a:prstGeom>
        </p:spPr>
      </p:pic>
    </p:spTree>
    <p:extLst>
      <p:ext uri="{BB962C8B-B14F-4D97-AF65-F5344CB8AC3E}">
        <p14:creationId xmlns:p14="http://schemas.microsoft.com/office/powerpoint/2010/main" val="3618061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ortada 03 blanco">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14E8383-EBBB-43A5-8288-826364F072D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4630397" cy="8229599"/>
          </a:xfrm>
          <a:prstGeom prst="rect">
            <a:avLst/>
          </a:prstGeom>
        </p:spPr>
      </p:pic>
      <p:sp>
        <p:nvSpPr>
          <p:cNvPr id="13" name="Título 12">
            <a:extLst>
              <a:ext uri="{FF2B5EF4-FFF2-40B4-BE49-F238E27FC236}">
                <a16:creationId xmlns:a16="http://schemas.microsoft.com/office/drawing/2014/main" id="{7690501E-9AAE-4516-A86F-E2ADA3378363}"/>
              </a:ext>
            </a:extLst>
          </p:cNvPr>
          <p:cNvSpPr>
            <a:spLocks noGrp="1"/>
          </p:cNvSpPr>
          <p:nvPr>
            <p:ph type="title" hasCustomPrompt="1"/>
          </p:nvPr>
        </p:nvSpPr>
        <p:spPr>
          <a:xfrm>
            <a:off x="1232014" y="2730479"/>
            <a:ext cx="4902086" cy="927121"/>
          </a:xfrm>
        </p:spPr>
        <p:txBody>
          <a:bodyPr anchor="t">
            <a:normAutofit/>
          </a:bodyPr>
          <a:lstStyle>
            <a:lvl1pPr>
              <a:defRPr sz="6000" b="1">
                <a:solidFill>
                  <a:schemeClr val="bg1"/>
                </a:solidFill>
                <a:latin typeface="Century Gothic" panose="020B0502020202020204" pitchFamily="34" charset="0"/>
              </a:defRPr>
            </a:lvl1pPr>
          </a:lstStyle>
          <a:p>
            <a:r>
              <a:rPr lang="es-ES" dirty="0" err="1"/>
              <a:t>Lorem</a:t>
            </a:r>
            <a:r>
              <a:rPr lang="es-ES" dirty="0"/>
              <a:t> </a:t>
            </a:r>
            <a:r>
              <a:rPr lang="es-ES" dirty="0" err="1"/>
              <a:t>Ipsum</a:t>
            </a:r>
            <a:endParaRPr lang="es-ES" dirty="0"/>
          </a:p>
        </p:txBody>
      </p:sp>
      <p:sp>
        <p:nvSpPr>
          <p:cNvPr id="7" name="Marcador de texto 6">
            <a:extLst>
              <a:ext uri="{FF2B5EF4-FFF2-40B4-BE49-F238E27FC236}">
                <a16:creationId xmlns:a16="http://schemas.microsoft.com/office/drawing/2014/main" id="{4C564307-29AC-4D36-A5E8-3582581DC093}"/>
              </a:ext>
            </a:extLst>
          </p:cNvPr>
          <p:cNvSpPr>
            <a:spLocks noGrp="1"/>
          </p:cNvSpPr>
          <p:nvPr>
            <p:ph type="body" sz="quarter" idx="10" hasCustomPrompt="1"/>
          </p:nvPr>
        </p:nvSpPr>
        <p:spPr>
          <a:xfrm>
            <a:off x="1232014" y="3629590"/>
            <a:ext cx="4902086" cy="696630"/>
          </a:xfrm>
        </p:spPr>
        <p:txBody>
          <a:bodyPr>
            <a:noAutofit/>
          </a:bodyPr>
          <a:lstStyle>
            <a:lvl1pPr marL="0" indent="0">
              <a:lnSpc>
                <a:spcPts val="2600"/>
              </a:lnSpc>
              <a:spcBef>
                <a:spcPts val="0"/>
              </a:spcBef>
              <a:buNone/>
              <a:defRPr sz="2600">
                <a:solidFill>
                  <a:schemeClr val="bg1"/>
                </a:solidFill>
              </a:defRPr>
            </a:lvl1pPr>
            <a:lvl2pPr marL="271463" indent="0">
              <a:buNone/>
              <a:defRPr/>
            </a:lvl2pPr>
          </a:lstStyle>
          <a:p>
            <a:pPr lvl="0"/>
            <a:r>
              <a:rPr lang="es-ES" dirty="0" err="1"/>
              <a:t>Lorem</a:t>
            </a:r>
            <a:r>
              <a:rPr lang="es-ES" dirty="0"/>
              <a:t> </a:t>
            </a:r>
            <a:r>
              <a:rPr lang="es-ES" dirty="0" err="1"/>
              <a:t>ipsumUdae</a:t>
            </a:r>
            <a:r>
              <a:rPr lang="es-ES" dirty="0"/>
              <a:t> </a:t>
            </a:r>
            <a:r>
              <a:rPr lang="es-ES" dirty="0" err="1"/>
              <a:t>voluptatur</a:t>
            </a:r>
            <a:r>
              <a:rPr lang="es-ES" dirty="0"/>
              <a:t>? Pitas </a:t>
            </a:r>
            <a:r>
              <a:rPr lang="es-ES" dirty="0" err="1"/>
              <a:t>dolorem</a:t>
            </a:r>
            <a:endParaRPr lang="es-ES" dirty="0"/>
          </a:p>
        </p:txBody>
      </p:sp>
      <p:sp>
        <p:nvSpPr>
          <p:cNvPr id="14" name="CuadroTexto 13">
            <a:extLst>
              <a:ext uri="{FF2B5EF4-FFF2-40B4-BE49-F238E27FC236}">
                <a16:creationId xmlns:a16="http://schemas.microsoft.com/office/drawing/2014/main" id="{2BD999AF-4FA8-4A34-BC9D-244C3E9A73D6}"/>
              </a:ext>
            </a:extLst>
          </p:cNvPr>
          <p:cNvSpPr txBox="1"/>
          <p:nvPr userDrawn="1"/>
        </p:nvSpPr>
        <p:spPr>
          <a:xfrm>
            <a:off x="2711316" y="6662208"/>
            <a:ext cx="1800493" cy="430887"/>
          </a:xfrm>
          <a:prstGeom prst="rect">
            <a:avLst/>
          </a:prstGeom>
          <a:noFill/>
        </p:spPr>
        <p:txBody>
          <a:bodyPr wrap="none" rtlCol="0">
            <a:spAutoFit/>
          </a:bodyPr>
          <a:lstStyle/>
          <a:p>
            <a:r>
              <a:rPr lang="es-ES" sz="2200" b="1" dirty="0">
                <a:solidFill>
                  <a:srgbClr val="1E1E1E"/>
                </a:solidFill>
              </a:rPr>
              <a:t>Ve más allá</a:t>
            </a:r>
          </a:p>
        </p:txBody>
      </p:sp>
      <p:sp>
        <p:nvSpPr>
          <p:cNvPr id="12" name="Marcador de texto 6">
            <a:extLst>
              <a:ext uri="{FF2B5EF4-FFF2-40B4-BE49-F238E27FC236}">
                <a16:creationId xmlns:a16="http://schemas.microsoft.com/office/drawing/2014/main" id="{604FA656-0B6E-4A60-99B0-9022B34BDB51}"/>
              </a:ext>
            </a:extLst>
          </p:cNvPr>
          <p:cNvSpPr>
            <a:spLocks noGrp="1"/>
          </p:cNvSpPr>
          <p:nvPr>
            <p:ph type="body" sz="quarter" idx="11" hasCustomPrompt="1"/>
          </p:nvPr>
        </p:nvSpPr>
        <p:spPr>
          <a:xfrm>
            <a:off x="3644957" y="5152734"/>
            <a:ext cx="3048000" cy="416701"/>
          </a:xfrm>
        </p:spPr>
        <p:txBody>
          <a:bodyPr>
            <a:noAutofit/>
          </a:bodyPr>
          <a:lstStyle>
            <a:lvl1pPr marL="0" indent="0">
              <a:lnSpc>
                <a:spcPts val="2600"/>
              </a:lnSpc>
              <a:spcBef>
                <a:spcPts val="0"/>
              </a:spcBef>
              <a:buNone/>
              <a:defRPr sz="2200" b="1">
                <a:solidFill>
                  <a:schemeClr val="bg1"/>
                </a:solidFill>
              </a:defRPr>
            </a:lvl1pPr>
            <a:lvl2pPr marL="271463" indent="0">
              <a:buNone/>
              <a:defRPr/>
            </a:lvl2pPr>
          </a:lstStyle>
          <a:p>
            <a:pPr lvl="0"/>
            <a:r>
              <a:rPr lang="es-ES" dirty="0" err="1"/>
              <a:t>Lorem</a:t>
            </a:r>
            <a:r>
              <a:rPr lang="es-ES" dirty="0"/>
              <a:t> </a:t>
            </a:r>
            <a:r>
              <a:rPr lang="es-ES" dirty="0" err="1"/>
              <a:t>Ipsum</a:t>
            </a:r>
            <a:endParaRPr lang="es-ES" dirty="0"/>
          </a:p>
        </p:txBody>
      </p:sp>
      <p:sp>
        <p:nvSpPr>
          <p:cNvPr id="15" name="Marcador de texto 6">
            <a:extLst>
              <a:ext uri="{FF2B5EF4-FFF2-40B4-BE49-F238E27FC236}">
                <a16:creationId xmlns:a16="http://schemas.microsoft.com/office/drawing/2014/main" id="{3991318B-056F-4F2D-9698-07C899C14601}"/>
              </a:ext>
            </a:extLst>
          </p:cNvPr>
          <p:cNvSpPr>
            <a:spLocks noGrp="1"/>
          </p:cNvSpPr>
          <p:nvPr>
            <p:ph type="body" sz="quarter" idx="12" hasCustomPrompt="1"/>
          </p:nvPr>
        </p:nvSpPr>
        <p:spPr>
          <a:xfrm>
            <a:off x="3644957" y="5783254"/>
            <a:ext cx="3048000" cy="416701"/>
          </a:xfrm>
        </p:spPr>
        <p:txBody>
          <a:bodyPr>
            <a:noAutofit/>
          </a:bodyPr>
          <a:lstStyle>
            <a:lvl1pPr marL="0" indent="0">
              <a:lnSpc>
                <a:spcPts val="2600"/>
              </a:lnSpc>
              <a:spcBef>
                <a:spcPts val="0"/>
              </a:spcBef>
              <a:buNone/>
              <a:defRPr sz="1450" b="1">
                <a:solidFill>
                  <a:schemeClr val="bg1"/>
                </a:solidFill>
              </a:defRPr>
            </a:lvl1pPr>
            <a:lvl2pPr marL="271463" indent="0">
              <a:buNone/>
              <a:defRPr/>
            </a:lvl2pPr>
          </a:lstStyle>
          <a:p>
            <a:pPr lvl="0"/>
            <a:r>
              <a:rPr lang="es-ES" dirty="0"/>
              <a:t>Universidadeuropea.com</a:t>
            </a:r>
          </a:p>
        </p:txBody>
      </p:sp>
      <p:sp>
        <p:nvSpPr>
          <p:cNvPr id="16" name="Marcador de texto 6">
            <a:extLst>
              <a:ext uri="{FF2B5EF4-FFF2-40B4-BE49-F238E27FC236}">
                <a16:creationId xmlns:a16="http://schemas.microsoft.com/office/drawing/2014/main" id="{EB186090-37AA-4F50-967D-3BDBD7F875A2}"/>
              </a:ext>
            </a:extLst>
          </p:cNvPr>
          <p:cNvSpPr>
            <a:spLocks noGrp="1"/>
          </p:cNvSpPr>
          <p:nvPr>
            <p:ph type="body" sz="quarter" idx="13" hasCustomPrompt="1"/>
          </p:nvPr>
        </p:nvSpPr>
        <p:spPr>
          <a:xfrm>
            <a:off x="3644957" y="5392438"/>
            <a:ext cx="3048000" cy="416701"/>
          </a:xfrm>
        </p:spPr>
        <p:txBody>
          <a:bodyPr>
            <a:noAutofit/>
          </a:bodyPr>
          <a:lstStyle>
            <a:lvl1pPr marL="0" indent="0">
              <a:lnSpc>
                <a:spcPts val="2600"/>
              </a:lnSpc>
              <a:spcBef>
                <a:spcPts val="0"/>
              </a:spcBef>
              <a:buNone/>
              <a:defRPr sz="1500" b="0">
                <a:solidFill>
                  <a:schemeClr val="bg1"/>
                </a:solidFill>
              </a:defRPr>
            </a:lvl1pPr>
            <a:lvl2pPr marL="271463" indent="0">
              <a:buNone/>
              <a:defRPr/>
            </a:lvl2pPr>
          </a:lstStyle>
          <a:p>
            <a:pPr lvl="0"/>
            <a:r>
              <a:rPr lang="es-ES" dirty="0"/>
              <a:t>Loremipsum@info.com</a:t>
            </a:r>
          </a:p>
        </p:txBody>
      </p:sp>
      <p:pic>
        <p:nvPicPr>
          <p:cNvPr id="17" name="Gráfico 16">
            <a:extLst>
              <a:ext uri="{FF2B5EF4-FFF2-40B4-BE49-F238E27FC236}">
                <a16:creationId xmlns:a16="http://schemas.microsoft.com/office/drawing/2014/main" id="{CF431FBC-869A-42BD-8876-A0B0DA4D2D2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18038" y="908844"/>
            <a:ext cx="2910840" cy="800100"/>
          </a:xfrm>
          <a:prstGeom prst="rect">
            <a:avLst/>
          </a:prstGeom>
        </p:spPr>
      </p:pic>
    </p:spTree>
    <p:extLst>
      <p:ext uri="{BB962C8B-B14F-4D97-AF65-F5344CB8AC3E}">
        <p14:creationId xmlns:p14="http://schemas.microsoft.com/office/powerpoint/2010/main" val="465630634"/>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mparativa 01">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3824DF03-CD42-4A06-902D-2CFAE7AC68F7}"/>
              </a:ext>
            </a:extLst>
          </p:cNvPr>
          <p:cNvSpPr/>
          <p:nvPr userDrawn="1"/>
        </p:nvSpPr>
        <p:spPr>
          <a:xfrm>
            <a:off x="906463" y="911225"/>
            <a:ext cx="6400800" cy="6400800"/>
          </a:xfrm>
          <a:prstGeom prst="rect">
            <a:avLst/>
          </a:prstGeom>
          <a:solidFill>
            <a:srgbClr val="FF3228"/>
          </a:solidFill>
          <a:ln w="12700">
            <a:solidFill>
              <a:srgbClr val="FF32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Rectángulo 28">
            <a:extLst>
              <a:ext uri="{FF2B5EF4-FFF2-40B4-BE49-F238E27FC236}">
                <a16:creationId xmlns:a16="http://schemas.microsoft.com/office/drawing/2014/main" id="{25C482E9-DB7E-4E5B-BA87-D9F67A4F4A1E}"/>
              </a:ext>
            </a:extLst>
          </p:cNvPr>
          <p:cNvSpPr/>
          <p:nvPr userDrawn="1"/>
        </p:nvSpPr>
        <p:spPr>
          <a:xfrm>
            <a:off x="1714625" y="2513628"/>
            <a:ext cx="800100" cy="800100"/>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Rectángulo 30">
            <a:extLst>
              <a:ext uri="{FF2B5EF4-FFF2-40B4-BE49-F238E27FC236}">
                <a16:creationId xmlns:a16="http://schemas.microsoft.com/office/drawing/2014/main" id="{C4FC17E0-72CD-481B-9A93-9E53EF563B11}"/>
              </a:ext>
            </a:extLst>
          </p:cNvPr>
          <p:cNvSpPr/>
          <p:nvPr userDrawn="1"/>
        </p:nvSpPr>
        <p:spPr>
          <a:xfrm>
            <a:off x="1714625" y="4115773"/>
            <a:ext cx="800100" cy="800100"/>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Rectángulo 31">
            <a:extLst>
              <a:ext uri="{FF2B5EF4-FFF2-40B4-BE49-F238E27FC236}">
                <a16:creationId xmlns:a16="http://schemas.microsoft.com/office/drawing/2014/main" id="{F4BF7557-8BC4-49E3-A1E8-E0AD0AF9C072}"/>
              </a:ext>
            </a:extLst>
          </p:cNvPr>
          <p:cNvSpPr/>
          <p:nvPr userDrawn="1"/>
        </p:nvSpPr>
        <p:spPr>
          <a:xfrm>
            <a:off x="1714625" y="5717918"/>
            <a:ext cx="800100" cy="800100"/>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Marcador de texto 17">
            <a:extLst>
              <a:ext uri="{FF2B5EF4-FFF2-40B4-BE49-F238E27FC236}">
                <a16:creationId xmlns:a16="http://schemas.microsoft.com/office/drawing/2014/main" id="{44FEA7C6-9E21-48A4-8632-8CE1CE41E2EA}"/>
              </a:ext>
            </a:extLst>
          </p:cNvPr>
          <p:cNvSpPr>
            <a:spLocks noGrp="1"/>
          </p:cNvSpPr>
          <p:nvPr>
            <p:ph type="body" sz="quarter" idx="22" hasCustomPrompt="1"/>
          </p:nvPr>
        </p:nvSpPr>
        <p:spPr>
          <a:xfrm>
            <a:off x="2701574" y="2836874"/>
            <a:ext cx="3851626" cy="540000"/>
          </a:xfrm>
        </p:spPr>
        <p:txBody>
          <a:bodyPr lIns="0">
            <a:noAutofit/>
          </a:bodyPr>
          <a:lstStyle>
            <a:lvl1pPr marL="0" indent="0">
              <a:lnSpc>
                <a:spcPts val="1700"/>
              </a:lnSpc>
              <a:spcBef>
                <a:spcPts val="900"/>
              </a:spcBef>
              <a:buNone/>
              <a:defRPr sz="1440" b="0">
                <a:solidFill>
                  <a:schemeClr val="bg1"/>
                </a:solidFill>
              </a:defRPr>
            </a:lvl1pPr>
          </a:lstStyle>
          <a:p>
            <a:pPr lvl="0"/>
            <a:r>
              <a:rPr lang="es-ES" dirty="0" err="1"/>
              <a:t>quidutat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 </a:t>
            </a:r>
            <a:r>
              <a:rPr lang="es-ES" dirty="0" err="1"/>
              <a:t>est</a:t>
            </a:r>
            <a:r>
              <a:rPr lang="es-ES" dirty="0"/>
              <a:t> </a:t>
            </a:r>
            <a:r>
              <a:rPr lang="es-ES" dirty="0" err="1"/>
              <a:t>mqu</a:t>
            </a:r>
            <a:r>
              <a:rPr lang="es-ES" dirty="0"/>
              <a:t> </a:t>
            </a:r>
            <a:r>
              <a:rPr lang="es-ES" dirty="0" err="1"/>
              <a:t>idundam</a:t>
            </a:r>
            <a:r>
              <a:rPr lang="es-ES" dirty="0"/>
              <a:t>.</a:t>
            </a:r>
          </a:p>
        </p:txBody>
      </p:sp>
      <p:sp>
        <p:nvSpPr>
          <p:cNvPr id="13" name="Marcador de posición de imagen 24">
            <a:extLst>
              <a:ext uri="{FF2B5EF4-FFF2-40B4-BE49-F238E27FC236}">
                <a16:creationId xmlns:a16="http://schemas.microsoft.com/office/drawing/2014/main" id="{2F8E84F3-47FC-4077-886B-0B0747590637}"/>
              </a:ext>
            </a:extLst>
          </p:cNvPr>
          <p:cNvSpPr>
            <a:spLocks noGrp="1"/>
          </p:cNvSpPr>
          <p:nvPr>
            <p:ph type="pic" sz="quarter" idx="30" hasCustomPrompt="1"/>
          </p:nvPr>
        </p:nvSpPr>
        <p:spPr>
          <a:xfrm>
            <a:off x="8266291" y="2697163"/>
            <a:ext cx="540000" cy="540000"/>
          </a:xfrm>
        </p:spPr>
        <p:txBody>
          <a:bodyPr>
            <a:normAutofit/>
          </a:bodyPr>
          <a:lstStyle>
            <a:lvl1pPr marL="0" indent="0" algn="ctr">
              <a:buNone/>
              <a:defRPr sz="700"/>
            </a:lvl1pPr>
          </a:lstStyle>
          <a:p>
            <a:r>
              <a:rPr lang="es-ES" dirty="0"/>
              <a:t>Icono</a:t>
            </a:r>
          </a:p>
        </p:txBody>
      </p:sp>
      <p:sp>
        <p:nvSpPr>
          <p:cNvPr id="14" name="Marcador de posición de imagen 24">
            <a:extLst>
              <a:ext uri="{FF2B5EF4-FFF2-40B4-BE49-F238E27FC236}">
                <a16:creationId xmlns:a16="http://schemas.microsoft.com/office/drawing/2014/main" id="{5EF62040-F1E4-4BE2-AFB5-9DF139E3A54D}"/>
              </a:ext>
            </a:extLst>
          </p:cNvPr>
          <p:cNvSpPr>
            <a:spLocks noGrp="1"/>
          </p:cNvSpPr>
          <p:nvPr>
            <p:ph type="pic" sz="quarter" idx="31" hasCustomPrompt="1"/>
          </p:nvPr>
        </p:nvSpPr>
        <p:spPr>
          <a:xfrm>
            <a:off x="8266291" y="4277644"/>
            <a:ext cx="540000" cy="540000"/>
          </a:xfrm>
        </p:spPr>
        <p:txBody>
          <a:bodyPr>
            <a:normAutofit/>
          </a:bodyPr>
          <a:lstStyle>
            <a:lvl1pPr marL="0" indent="0" algn="ctr">
              <a:buNone/>
              <a:defRPr sz="700"/>
            </a:lvl1pPr>
          </a:lstStyle>
          <a:p>
            <a:r>
              <a:rPr lang="es-ES" dirty="0"/>
              <a:t>Icono</a:t>
            </a:r>
          </a:p>
        </p:txBody>
      </p:sp>
      <p:sp>
        <p:nvSpPr>
          <p:cNvPr id="15" name="Marcador de posición de imagen 24">
            <a:extLst>
              <a:ext uri="{FF2B5EF4-FFF2-40B4-BE49-F238E27FC236}">
                <a16:creationId xmlns:a16="http://schemas.microsoft.com/office/drawing/2014/main" id="{4298C36A-2619-48EC-986C-B14C84BC169C}"/>
              </a:ext>
            </a:extLst>
          </p:cNvPr>
          <p:cNvSpPr>
            <a:spLocks noGrp="1"/>
          </p:cNvSpPr>
          <p:nvPr>
            <p:ph type="pic" sz="quarter" idx="32" hasCustomPrompt="1"/>
          </p:nvPr>
        </p:nvSpPr>
        <p:spPr>
          <a:xfrm>
            <a:off x="8266291" y="5858126"/>
            <a:ext cx="540000" cy="540000"/>
          </a:xfrm>
        </p:spPr>
        <p:txBody>
          <a:bodyPr>
            <a:normAutofit/>
          </a:bodyPr>
          <a:lstStyle>
            <a:lvl1pPr marL="0" indent="0" algn="ctr">
              <a:buNone/>
              <a:defRPr sz="700"/>
            </a:lvl1pPr>
          </a:lstStyle>
          <a:p>
            <a:r>
              <a:rPr lang="es-ES" dirty="0"/>
              <a:t>Icono</a:t>
            </a:r>
          </a:p>
        </p:txBody>
      </p:sp>
      <p:sp>
        <p:nvSpPr>
          <p:cNvPr id="16" name="Marcador de texto 17">
            <a:extLst>
              <a:ext uri="{FF2B5EF4-FFF2-40B4-BE49-F238E27FC236}">
                <a16:creationId xmlns:a16="http://schemas.microsoft.com/office/drawing/2014/main" id="{F45D8212-2D59-45F8-B871-FAAAE828E275}"/>
              </a:ext>
            </a:extLst>
          </p:cNvPr>
          <p:cNvSpPr>
            <a:spLocks noGrp="1"/>
          </p:cNvSpPr>
          <p:nvPr>
            <p:ph type="body" sz="quarter" idx="33" hasCustomPrompt="1"/>
          </p:nvPr>
        </p:nvSpPr>
        <p:spPr>
          <a:xfrm>
            <a:off x="1718419" y="1414287"/>
            <a:ext cx="4524337" cy="462209"/>
          </a:xfrm>
        </p:spPr>
        <p:txBody>
          <a:bodyPr lIns="0">
            <a:normAutofit/>
          </a:bodyPr>
          <a:lstStyle>
            <a:lvl1pPr marL="0" indent="0" algn="l">
              <a:lnSpc>
                <a:spcPts val="2800"/>
              </a:lnSpc>
              <a:buNone/>
              <a:defRPr sz="2900" b="1">
                <a:solidFill>
                  <a:schemeClr val="bg1"/>
                </a:solidFill>
              </a:defRPr>
            </a:lvl1pPr>
          </a:lstStyle>
          <a:p>
            <a:pPr lvl="0"/>
            <a:r>
              <a:rPr lang="es-ES" dirty="0" err="1"/>
              <a:t>Lorem</a:t>
            </a:r>
            <a:r>
              <a:rPr lang="es-ES" dirty="0"/>
              <a:t> </a:t>
            </a:r>
            <a:r>
              <a:rPr lang="es-ES" dirty="0" err="1"/>
              <a:t>ipsum</a:t>
            </a:r>
            <a:r>
              <a:rPr lang="es-ES" dirty="0"/>
              <a:t> dolor </a:t>
            </a:r>
            <a:r>
              <a:rPr lang="es-ES" dirty="0" err="1"/>
              <a:t>sit</a:t>
            </a:r>
            <a:endParaRPr lang="es-ES" dirty="0"/>
          </a:p>
        </p:txBody>
      </p:sp>
      <p:sp>
        <p:nvSpPr>
          <p:cNvPr id="17" name="Marcador de texto 17">
            <a:extLst>
              <a:ext uri="{FF2B5EF4-FFF2-40B4-BE49-F238E27FC236}">
                <a16:creationId xmlns:a16="http://schemas.microsoft.com/office/drawing/2014/main" id="{2AFD9B32-D2CF-4B3F-A275-6E2599A28015}"/>
              </a:ext>
            </a:extLst>
          </p:cNvPr>
          <p:cNvSpPr>
            <a:spLocks noGrp="1"/>
          </p:cNvSpPr>
          <p:nvPr>
            <p:ph type="body" sz="quarter" idx="34" hasCustomPrompt="1"/>
          </p:nvPr>
        </p:nvSpPr>
        <p:spPr>
          <a:xfrm>
            <a:off x="2701574" y="2400605"/>
            <a:ext cx="3851626" cy="462209"/>
          </a:xfrm>
        </p:spPr>
        <p:txBody>
          <a:bodyPr lIns="0" anchor="b">
            <a:noAutofit/>
          </a:bodyPr>
          <a:lstStyle>
            <a:lvl1pPr marL="0" indent="0">
              <a:lnSpc>
                <a:spcPts val="1700"/>
              </a:lnSpc>
              <a:spcBef>
                <a:spcPts val="900"/>
              </a:spcBef>
              <a:buNone/>
              <a:defRPr lang="es-ES" sz="1670" b="1" kern="1200" dirty="0">
                <a:solidFill>
                  <a:schemeClr val="bg1"/>
                </a:solidFill>
                <a:latin typeface="Century Gothic" panose="020B0502020202020204" pitchFamily="34" charset="0"/>
                <a:ea typeface="+mn-ea"/>
                <a:cs typeface="+mn-cs"/>
              </a:defRPr>
            </a:lvl1pPr>
          </a:lstStyle>
          <a:p>
            <a:pPr lvl="0"/>
            <a:r>
              <a:rPr lang="es-ES" dirty="0" err="1"/>
              <a:t>Conempo</a:t>
            </a:r>
            <a:r>
              <a:rPr lang="es-ES" dirty="0"/>
              <a:t> </a:t>
            </a:r>
            <a:r>
              <a:rPr lang="es-ES" dirty="0" err="1"/>
              <a:t>ribusameniminci</a:t>
            </a:r>
            <a:endParaRPr lang="es-ES" dirty="0"/>
          </a:p>
        </p:txBody>
      </p:sp>
      <p:sp>
        <p:nvSpPr>
          <p:cNvPr id="18" name="Marcador de texto 17">
            <a:extLst>
              <a:ext uri="{FF2B5EF4-FFF2-40B4-BE49-F238E27FC236}">
                <a16:creationId xmlns:a16="http://schemas.microsoft.com/office/drawing/2014/main" id="{819E5421-DA47-48D8-95D5-1C2FE4C8716D}"/>
              </a:ext>
            </a:extLst>
          </p:cNvPr>
          <p:cNvSpPr>
            <a:spLocks noGrp="1"/>
          </p:cNvSpPr>
          <p:nvPr>
            <p:ph type="body" sz="quarter" idx="35" hasCustomPrompt="1"/>
          </p:nvPr>
        </p:nvSpPr>
        <p:spPr>
          <a:xfrm>
            <a:off x="2701574" y="4425820"/>
            <a:ext cx="3851626" cy="540000"/>
          </a:xfrm>
        </p:spPr>
        <p:txBody>
          <a:bodyPr lIns="0">
            <a:noAutofit/>
          </a:bodyPr>
          <a:lstStyle>
            <a:lvl1pPr marL="0" indent="0">
              <a:lnSpc>
                <a:spcPts val="1700"/>
              </a:lnSpc>
              <a:spcBef>
                <a:spcPts val="900"/>
              </a:spcBef>
              <a:buNone/>
              <a:defRPr sz="1440" b="0">
                <a:solidFill>
                  <a:schemeClr val="bg1"/>
                </a:solidFill>
              </a:defRPr>
            </a:lvl1pPr>
          </a:lstStyle>
          <a:p>
            <a:pPr lvl="0"/>
            <a:r>
              <a:rPr lang="es-ES" dirty="0" err="1"/>
              <a:t>quidutat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 </a:t>
            </a:r>
            <a:r>
              <a:rPr lang="es-ES" dirty="0" err="1"/>
              <a:t>est</a:t>
            </a:r>
            <a:r>
              <a:rPr lang="es-ES" dirty="0"/>
              <a:t> </a:t>
            </a:r>
            <a:r>
              <a:rPr lang="es-ES" dirty="0" err="1"/>
              <a:t>mqu</a:t>
            </a:r>
            <a:r>
              <a:rPr lang="es-ES" dirty="0"/>
              <a:t> </a:t>
            </a:r>
            <a:r>
              <a:rPr lang="es-ES" dirty="0" err="1"/>
              <a:t>idundam</a:t>
            </a:r>
            <a:r>
              <a:rPr lang="es-ES" dirty="0"/>
              <a:t>.</a:t>
            </a:r>
          </a:p>
        </p:txBody>
      </p:sp>
      <p:sp>
        <p:nvSpPr>
          <p:cNvPr id="19" name="Marcador de texto 17">
            <a:extLst>
              <a:ext uri="{FF2B5EF4-FFF2-40B4-BE49-F238E27FC236}">
                <a16:creationId xmlns:a16="http://schemas.microsoft.com/office/drawing/2014/main" id="{8EEAAABC-7AC3-4E3E-9159-899BA54C1F3C}"/>
              </a:ext>
            </a:extLst>
          </p:cNvPr>
          <p:cNvSpPr>
            <a:spLocks noGrp="1"/>
          </p:cNvSpPr>
          <p:nvPr>
            <p:ph type="body" sz="quarter" idx="36" hasCustomPrompt="1"/>
          </p:nvPr>
        </p:nvSpPr>
        <p:spPr>
          <a:xfrm>
            <a:off x="2701574" y="3989551"/>
            <a:ext cx="3851626" cy="462209"/>
          </a:xfrm>
        </p:spPr>
        <p:txBody>
          <a:bodyPr lIns="0" anchor="b">
            <a:noAutofit/>
          </a:bodyPr>
          <a:lstStyle>
            <a:lvl1pPr marL="0" indent="0">
              <a:lnSpc>
                <a:spcPts val="1700"/>
              </a:lnSpc>
              <a:spcBef>
                <a:spcPts val="900"/>
              </a:spcBef>
              <a:buNone/>
              <a:defRPr lang="es-ES" sz="1670" b="1" kern="1200" dirty="0">
                <a:solidFill>
                  <a:schemeClr val="bg1"/>
                </a:solidFill>
                <a:latin typeface="Century Gothic" panose="020B0502020202020204" pitchFamily="34" charset="0"/>
                <a:ea typeface="+mn-ea"/>
                <a:cs typeface="+mn-cs"/>
              </a:defRPr>
            </a:lvl1pPr>
          </a:lstStyle>
          <a:p>
            <a:pPr lvl="0"/>
            <a:r>
              <a:rPr lang="es-ES" dirty="0" err="1"/>
              <a:t>Conempo</a:t>
            </a:r>
            <a:r>
              <a:rPr lang="es-ES" dirty="0"/>
              <a:t> </a:t>
            </a:r>
            <a:r>
              <a:rPr lang="es-ES" dirty="0" err="1"/>
              <a:t>ribusameniminci</a:t>
            </a:r>
            <a:endParaRPr lang="es-ES" dirty="0"/>
          </a:p>
        </p:txBody>
      </p:sp>
      <p:sp>
        <p:nvSpPr>
          <p:cNvPr id="20" name="Marcador de texto 17">
            <a:extLst>
              <a:ext uri="{FF2B5EF4-FFF2-40B4-BE49-F238E27FC236}">
                <a16:creationId xmlns:a16="http://schemas.microsoft.com/office/drawing/2014/main" id="{50A7003E-2CA9-4736-92E2-0A334553D23D}"/>
              </a:ext>
            </a:extLst>
          </p:cNvPr>
          <p:cNvSpPr>
            <a:spLocks noGrp="1"/>
          </p:cNvSpPr>
          <p:nvPr>
            <p:ph type="body" sz="quarter" idx="37" hasCustomPrompt="1"/>
          </p:nvPr>
        </p:nvSpPr>
        <p:spPr>
          <a:xfrm>
            <a:off x="2701574" y="6015901"/>
            <a:ext cx="3851626" cy="540000"/>
          </a:xfrm>
        </p:spPr>
        <p:txBody>
          <a:bodyPr lIns="0">
            <a:noAutofit/>
          </a:bodyPr>
          <a:lstStyle>
            <a:lvl1pPr marL="0" indent="0">
              <a:lnSpc>
                <a:spcPts val="1700"/>
              </a:lnSpc>
              <a:spcBef>
                <a:spcPts val="900"/>
              </a:spcBef>
              <a:buNone/>
              <a:defRPr sz="1440" b="0">
                <a:solidFill>
                  <a:schemeClr val="bg1"/>
                </a:solidFill>
              </a:defRPr>
            </a:lvl1pPr>
          </a:lstStyle>
          <a:p>
            <a:pPr lvl="0"/>
            <a:r>
              <a:rPr lang="es-ES" dirty="0" err="1"/>
              <a:t>quidutat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 </a:t>
            </a:r>
            <a:r>
              <a:rPr lang="es-ES" dirty="0" err="1"/>
              <a:t>est</a:t>
            </a:r>
            <a:r>
              <a:rPr lang="es-ES" dirty="0"/>
              <a:t> </a:t>
            </a:r>
            <a:r>
              <a:rPr lang="es-ES" dirty="0" err="1"/>
              <a:t>mqu</a:t>
            </a:r>
            <a:r>
              <a:rPr lang="es-ES" dirty="0"/>
              <a:t> </a:t>
            </a:r>
            <a:r>
              <a:rPr lang="es-ES" dirty="0" err="1"/>
              <a:t>idundam</a:t>
            </a:r>
            <a:r>
              <a:rPr lang="es-ES" dirty="0"/>
              <a:t>.</a:t>
            </a:r>
          </a:p>
        </p:txBody>
      </p:sp>
      <p:sp>
        <p:nvSpPr>
          <p:cNvPr id="21" name="Marcador de texto 17">
            <a:extLst>
              <a:ext uri="{FF2B5EF4-FFF2-40B4-BE49-F238E27FC236}">
                <a16:creationId xmlns:a16="http://schemas.microsoft.com/office/drawing/2014/main" id="{92D9D4B3-1E28-4271-8722-5B476076907E}"/>
              </a:ext>
            </a:extLst>
          </p:cNvPr>
          <p:cNvSpPr>
            <a:spLocks noGrp="1"/>
          </p:cNvSpPr>
          <p:nvPr>
            <p:ph type="body" sz="quarter" idx="38" hasCustomPrompt="1"/>
          </p:nvPr>
        </p:nvSpPr>
        <p:spPr>
          <a:xfrm>
            <a:off x="2701574" y="5579632"/>
            <a:ext cx="3851626" cy="462209"/>
          </a:xfrm>
        </p:spPr>
        <p:txBody>
          <a:bodyPr lIns="0" anchor="b">
            <a:noAutofit/>
          </a:bodyPr>
          <a:lstStyle>
            <a:lvl1pPr marL="0" indent="0">
              <a:lnSpc>
                <a:spcPts val="1700"/>
              </a:lnSpc>
              <a:spcBef>
                <a:spcPts val="900"/>
              </a:spcBef>
              <a:buNone/>
              <a:defRPr lang="es-ES" sz="1670" b="1" kern="1200" dirty="0">
                <a:solidFill>
                  <a:schemeClr val="bg1"/>
                </a:solidFill>
                <a:latin typeface="Century Gothic" panose="020B0502020202020204" pitchFamily="34" charset="0"/>
                <a:ea typeface="+mn-ea"/>
                <a:cs typeface="+mn-cs"/>
              </a:defRPr>
            </a:lvl1pPr>
          </a:lstStyle>
          <a:p>
            <a:pPr lvl="0"/>
            <a:r>
              <a:rPr lang="es-ES" dirty="0" err="1"/>
              <a:t>Conempo</a:t>
            </a:r>
            <a:r>
              <a:rPr lang="es-ES" dirty="0"/>
              <a:t> </a:t>
            </a:r>
            <a:r>
              <a:rPr lang="es-ES" dirty="0" err="1"/>
              <a:t>ribusameniminci</a:t>
            </a:r>
            <a:endParaRPr lang="es-ES" dirty="0"/>
          </a:p>
        </p:txBody>
      </p:sp>
      <p:sp>
        <p:nvSpPr>
          <p:cNvPr id="22" name="Marcador de texto 17">
            <a:extLst>
              <a:ext uri="{FF2B5EF4-FFF2-40B4-BE49-F238E27FC236}">
                <a16:creationId xmlns:a16="http://schemas.microsoft.com/office/drawing/2014/main" id="{5C4F3919-61CE-4A8B-85D6-C871DE91FD2F}"/>
              </a:ext>
            </a:extLst>
          </p:cNvPr>
          <p:cNvSpPr>
            <a:spLocks noGrp="1"/>
          </p:cNvSpPr>
          <p:nvPr>
            <p:ph type="body" sz="quarter" idx="39" hasCustomPrompt="1"/>
          </p:nvPr>
        </p:nvSpPr>
        <p:spPr>
          <a:xfrm>
            <a:off x="9147529" y="2836874"/>
            <a:ext cx="3851626" cy="540000"/>
          </a:xfrm>
        </p:spPr>
        <p:txBody>
          <a:bodyPr lIns="0">
            <a:noAutofit/>
          </a:bodyPr>
          <a:lstStyle>
            <a:lvl1pPr marL="0" indent="0">
              <a:lnSpc>
                <a:spcPts val="1700"/>
              </a:lnSpc>
              <a:spcBef>
                <a:spcPts val="900"/>
              </a:spcBef>
              <a:buNone/>
              <a:defRPr sz="1440" b="0">
                <a:solidFill>
                  <a:srgbClr val="1E1E1E"/>
                </a:solidFill>
              </a:defRPr>
            </a:lvl1pPr>
          </a:lstStyle>
          <a:p>
            <a:pPr lvl="0"/>
            <a:r>
              <a:rPr lang="es-ES" dirty="0" err="1"/>
              <a:t>quidutat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 </a:t>
            </a:r>
            <a:r>
              <a:rPr lang="es-ES" dirty="0" err="1"/>
              <a:t>est</a:t>
            </a:r>
            <a:r>
              <a:rPr lang="es-ES" dirty="0"/>
              <a:t> </a:t>
            </a:r>
            <a:r>
              <a:rPr lang="es-ES" dirty="0" err="1"/>
              <a:t>mqu</a:t>
            </a:r>
            <a:r>
              <a:rPr lang="es-ES" dirty="0"/>
              <a:t> </a:t>
            </a:r>
            <a:r>
              <a:rPr lang="es-ES" dirty="0" err="1"/>
              <a:t>idundam</a:t>
            </a:r>
            <a:r>
              <a:rPr lang="es-ES" dirty="0"/>
              <a:t>.</a:t>
            </a:r>
          </a:p>
        </p:txBody>
      </p:sp>
      <p:sp>
        <p:nvSpPr>
          <p:cNvPr id="23" name="Marcador de texto 17">
            <a:extLst>
              <a:ext uri="{FF2B5EF4-FFF2-40B4-BE49-F238E27FC236}">
                <a16:creationId xmlns:a16="http://schemas.microsoft.com/office/drawing/2014/main" id="{096FDC23-32F9-4A15-8C0F-2FA62606F725}"/>
              </a:ext>
            </a:extLst>
          </p:cNvPr>
          <p:cNvSpPr>
            <a:spLocks noGrp="1"/>
          </p:cNvSpPr>
          <p:nvPr>
            <p:ph type="body" sz="quarter" idx="40" hasCustomPrompt="1"/>
          </p:nvPr>
        </p:nvSpPr>
        <p:spPr>
          <a:xfrm>
            <a:off x="9147529" y="2400605"/>
            <a:ext cx="3851626" cy="462209"/>
          </a:xfrm>
        </p:spPr>
        <p:txBody>
          <a:bodyPr lIns="0" anchor="b">
            <a:noAutofit/>
          </a:bodyPr>
          <a:lstStyle>
            <a:lvl1pPr marL="0" indent="0">
              <a:lnSpc>
                <a:spcPts val="1700"/>
              </a:lnSpc>
              <a:spcBef>
                <a:spcPts val="900"/>
              </a:spcBef>
              <a:buNone/>
              <a:defRPr lang="es-ES" sz="1670" b="1" kern="1200" dirty="0">
                <a:solidFill>
                  <a:srgbClr val="1E1E1E"/>
                </a:solidFill>
                <a:latin typeface="Century Gothic" panose="020B0502020202020204" pitchFamily="34" charset="0"/>
                <a:ea typeface="+mn-ea"/>
                <a:cs typeface="+mn-cs"/>
              </a:defRPr>
            </a:lvl1pPr>
          </a:lstStyle>
          <a:p>
            <a:pPr lvl="0"/>
            <a:r>
              <a:rPr lang="es-ES" dirty="0" err="1"/>
              <a:t>Conempo</a:t>
            </a:r>
            <a:r>
              <a:rPr lang="es-ES" dirty="0"/>
              <a:t> </a:t>
            </a:r>
            <a:r>
              <a:rPr lang="es-ES" dirty="0" err="1"/>
              <a:t>ribusameniminci</a:t>
            </a:r>
            <a:endParaRPr lang="es-ES" dirty="0"/>
          </a:p>
        </p:txBody>
      </p:sp>
      <p:sp>
        <p:nvSpPr>
          <p:cNvPr id="24" name="Marcador de texto 17">
            <a:extLst>
              <a:ext uri="{FF2B5EF4-FFF2-40B4-BE49-F238E27FC236}">
                <a16:creationId xmlns:a16="http://schemas.microsoft.com/office/drawing/2014/main" id="{544B68AA-A664-4CDB-9244-7439A1BBEB37}"/>
              </a:ext>
            </a:extLst>
          </p:cNvPr>
          <p:cNvSpPr>
            <a:spLocks noGrp="1"/>
          </p:cNvSpPr>
          <p:nvPr>
            <p:ph type="body" sz="quarter" idx="41" hasCustomPrompt="1"/>
          </p:nvPr>
        </p:nvSpPr>
        <p:spPr>
          <a:xfrm>
            <a:off x="9147529" y="4425820"/>
            <a:ext cx="3851626" cy="540000"/>
          </a:xfrm>
        </p:spPr>
        <p:txBody>
          <a:bodyPr lIns="0">
            <a:noAutofit/>
          </a:bodyPr>
          <a:lstStyle>
            <a:lvl1pPr marL="0" indent="0">
              <a:lnSpc>
                <a:spcPts val="1700"/>
              </a:lnSpc>
              <a:spcBef>
                <a:spcPts val="900"/>
              </a:spcBef>
              <a:buNone/>
              <a:defRPr sz="1440" b="0">
                <a:solidFill>
                  <a:srgbClr val="1E1E1E"/>
                </a:solidFill>
              </a:defRPr>
            </a:lvl1pPr>
          </a:lstStyle>
          <a:p>
            <a:pPr lvl="0"/>
            <a:r>
              <a:rPr lang="es-ES" dirty="0" err="1"/>
              <a:t>quidutat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 </a:t>
            </a:r>
            <a:r>
              <a:rPr lang="es-ES" dirty="0" err="1"/>
              <a:t>est</a:t>
            </a:r>
            <a:r>
              <a:rPr lang="es-ES" dirty="0"/>
              <a:t> </a:t>
            </a:r>
            <a:r>
              <a:rPr lang="es-ES" dirty="0" err="1"/>
              <a:t>mqu</a:t>
            </a:r>
            <a:r>
              <a:rPr lang="es-ES" dirty="0"/>
              <a:t> </a:t>
            </a:r>
            <a:r>
              <a:rPr lang="es-ES" dirty="0" err="1"/>
              <a:t>idundam</a:t>
            </a:r>
            <a:r>
              <a:rPr lang="es-ES" dirty="0"/>
              <a:t>.</a:t>
            </a:r>
          </a:p>
        </p:txBody>
      </p:sp>
      <p:sp>
        <p:nvSpPr>
          <p:cNvPr id="25" name="Marcador de texto 17">
            <a:extLst>
              <a:ext uri="{FF2B5EF4-FFF2-40B4-BE49-F238E27FC236}">
                <a16:creationId xmlns:a16="http://schemas.microsoft.com/office/drawing/2014/main" id="{E8F7D17C-956D-401B-B279-2A0E1A7FDAE4}"/>
              </a:ext>
            </a:extLst>
          </p:cNvPr>
          <p:cNvSpPr>
            <a:spLocks noGrp="1"/>
          </p:cNvSpPr>
          <p:nvPr>
            <p:ph type="body" sz="quarter" idx="42" hasCustomPrompt="1"/>
          </p:nvPr>
        </p:nvSpPr>
        <p:spPr>
          <a:xfrm>
            <a:off x="9147529" y="3989551"/>
            <a:ext cx="3851626" cy="462209"/>
          </a:xfrm>
        </p:spPr>
        <p:txBody>
          <a:bodyPr lIns="0" anchor="b">
            <a:noAutofit/>
          </a:bodyPr>
          <a:lstStyle>
            <a:lvl1pPr marL="0" indent="0">
              <a:lnSpc>
                <a:spcPts val="1700"/>
              </a:lnSpc>
              <a:spcBef>
                <a:spcPts val="900"/>
              </a:spcBef>
              <a:buNone/>
              <a:defRPr lang="es-ES" sz="1670" b="1" kern="1200" dirty="0">
                <a:solidFill>
                  <a:srgbClr val="1E1E1E"/>
                </a:solidFill>
                <a:latin typeface="Century Gothic" panose="020B0502020202020204" pitchFamily="34" charset="0"/>
                <a:ea typeface="+mn-ea"/>
                <a:cs typeface="+mn-cs"/>
              </a:defRPr>
            </a:lvl1pPr>
          </a:lstStyle>
          <a:p>
            <a:pPr lvl="0"/>
            <a:r>
              <a:rPr lang="es-ES" dirty="0" err="1"/>
              <a:t>Conempo</a:t>
            </a:r>
            <a:r>
              <a:rPr lang="es-ES" dirty="0"/>
              <a:t> </a:t>
            </a:r>
            <a:r>
              <a:rPr lang="es-ES" dirty="0" err="1"/>
              <a:t>ribusameniminci</a:t>
            </a:r>
            <a:endParaRPr lang="es-ES" dirty="0"/>
          </a:p>
        </p:txBody>
      </p:sp>
      <p:sp>
        <p:nvSpPr>
          <p:cNvPr id="26" name="Marcador de texto 17">
            <a:extLst>
              <a:ext uri="{FF2B5EF4-FFF2-40B4-BE49-F238E27FC236}">
                <a16:creationId xmlns:a16="http://schemas.microsoft.com/office/drawing/2014/main" id="{042A179C-1060-4856-8F5D-63184A6E3BA6}"/>
              </a:ext>
            </a:extLst>
          </p:cNvPr>
          <p:cNvSpPr>
            <a:spLocks noGrp="1"/>
          </p:cNvSpPr>
          <p:nvPr>
            <p:ph type="body" sz="quarter" idx="43" hasCustomPrompt="1"/>
          </p:nvPr>
        </p:nvSpPr>
        <p:spPr>
          <a:xfrm>
            <a:off x="9147529" y="6015901"/>
            <a:ext cx="3851626" cy="540000"/>
          </a:xfrm>
        </p:spPr>
        <p:txBody>
          <a:bodyPr lIns="0">
            <a:noAutofit/>
          </a:bodyPr>
          <a:lstStyle>
            <a:lvl1pPr marL="0" indent="0">
              <a:lnSpc>
                <a:spcPts val="1700"/>
              </a:lnSpc>
              <a:spcBef>
                <a:spcPts val="900"/>
              </a:spcBef>
              <a:buNone/>
              <a:defRPr sz="1440" b="0">
                <a:solidFill>
                  <a:srgbClr val="1E1E1E"/>
                </a:solidFill>
              </a:defRPr>
            </a:lvl1pPr>
          </a:lstStyle>
          <a:p>
            <a:pPr lvl="0"/>
            <a:r>
              <a:rPr lang="es-ES" dirty="0" err="1"/>
              <a:t>quidutat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 </a:t>
            </a:r>
            <a:r>
              <a:rPr lang="es-ES" dirty="0" err="1"/>
              <a:t>est</a:t>
            </a:r>
            <a:r>
              <a:rPr lang="es-ES" dirty="0"/>
              <a:t> </a:t>
            </a:r>
            <a:r>
              <a:rPr lang="es-ES" dirty="0" err="1"/>
              <a:t>mqu</a:t>
            </a:r>
            <a:r>
              <a:rPr lang="es-ES" dirty="0"/>
              <a:t> </a:t>
            </a:r>
            <a:r>
              <a:rPr lang="es-ES" dirty="0" err="1"/>
              <a:t>idundam</a:t>
            </a:r>
            <a:r>
              <a:rPr lang="es-ES" dirty="0"/>
              <a:t>.</a:t>
            </a:r>
          </a:p>
        </p:txBody>
      </p:sp>
      <p:sp>
        <p:nvSpPr>
          <p:cNvPr id="27" name="Marcador de texto 17">
            <a:extLst>
              <a:ext uri="{FF2B5EF4-FFF2-40B4-BE49-F238E27FC236}">
                <a16:creationId xmlns:a16="http://schemas.microsoft.com/office/drawing/2014/main" id="{56D8F0E5-A6E8-4BB3-BE7E-067D7C752DC3}"/>
              </a:ext>
            </a:extLst>
          </p:cNvPr>
          <p:cNvSpPr>
            <a:spLocks noGrp="1"/>
          </p:cNvSpPr>
          <p:nvPr>
            <p:ph type="body" sz="quarter" idx="44" hasCustomPrompt="1"/>
          </p:nvPr>
        </p:nvSpPr>
        <p:spPr>
          <a:xfrm>
            <a:off x="9147529" y="5579632"/>
            <a:ext cx="3851626" cy="462209"/>
          </a:xfrm>
        </p:spPr>
        <p:txBody>
          <a:bodyPr lIns="0" anchor="b">
            <a:noAutofit/>
          </a:bodyPr>
          <a:lstStyle>
            <a:lvl1pPr marL="0" indent="0">
              <a:lnSpc>
                <a:spcPts val="1700"/>
              </a:lnSpc>
              <a:spcBef>
                <a:spcPts val="900"/>
              </a:spcBef>
              <a:buNone/>
              <a:defRPr lang="es-ES" sz="1670" b="1" kern="1200" dirty="0">
                <a:solidFill>
                  <a:srgbClr val="1E1E1E"/>
                </a:solidFill>
                <a:latin typeface="Century Gothic" panose="020B0502020202020204" pitchFamily="34" charset="0"/>
                <a:ea typeface="+mn-ea"/>
                <a:cs typeface="+mn-cs"/>
              </a:defRPr>
            </a:lvl1pPr>
          </a:lstStyle>
          <a:p>
            <a:pPr lvl="0"/>
            <a:r>
              <a:rPr lang="es-ES" dirty="0" err="1"/>
              <a:t>Conempo</a:t>
            </a:r>
            <a:r>
              <a:rPr lang="es-ES" dirty="0"/>
              <a:t> </a:t>
            </a:r>
            <a:r>
              <a:rPr lang="es-ES" dirty="0" err="1"/>
              <a:t>ribusameniminci</a:t>
            </a:r>
            <a:endParaRPr lang="es-ES" dirty="0"/>
          </a:p>
        </p:txBody>
      </p:sp>
      <p:sp>
        <p:nvSpPr>
          <p:cNvPr id="28" name="Marcador de texto 17">
            <a:extLst>
              <a:ext uri="{FF2B5EF4-FFF2-40B4-BE49-F238E27FC236}">
                <a16:creationId xmlns:a16="http://schemas.microsoft.com/office/drawing/2014/main" id="{EFD3DBCB-37D1-496C-A04E-BA7E970F4A25}"/>
              </a:ext>
            </a:extLst>
          </p:cNvPr>
          <p:cNvSpPr>
            <a:spLocks noGrp="1"/>
          </p:cNvSpPr>
          <p:nvPr>
            <p:ph type="body" sz="quarter" idx="45" hasCustomPrompt="1"/>
          </p:nvPr>
        </p:nvSpPr>
        <p:spPr>
          <a:xfrm>
            <a:off x="8129253" y="1414287"/>
            <a:ext cx="4524337" cy="462209"/>
          </a:xfrm>
        </p:spPr>
        <p:txBody>
          <a:bodyPr lIns="0">
            <a:normAutofit/>
          </a:bodyPr>
          <a:lstStyle>
            <a:lvl1pPr marL="0" indent="0" algn="l">
              <a:lnSpc>
                <a:spcPts val="2800"/>
              </a:lnSpc>
              <a:buNone/>
              <a:defRPr sz="2900" b="1">
                <a:solidFill>
                  <a:srgbClr val="1E1E1E"/>
                </a:solidFill>
              </a:defRPr>
            </a:lvl1pPr>
          </a:lstStyle>
          <a:p>
            <a:pPr lvl="0"/>
            <a:r>
              <a:rPr lang="es-ES" dirty="0" err="1"/>
              <a:t>Lorem</a:t>
            </a:r>
            <a:r>
              <a:rPr lang="es-ES" dirty="0"/>
              <a:t> </a:t>
            </a:r>
            <a:r>
              <a:rPr lang="es-ES" dirty="0" err="1"/>
              <a:t>ipsum</a:t>
            </a:r>
            <a:r>
              <a:rPr lang="es-ES" dirty="0"/>
              <a:t> dolor </a:t>
            </a:r>
            <a:r>
              <a:rPr lang="es-ES" dirty="0" err="1"/>
              <a:t>sit</a:t>
            </a:r>
            <a:endParaRPr lang="es-ES" dirty="0"/>
          </a:p>
        </p:txBody>
      </p:sp>
      <p:sp>
        <p:nvSpPr>
          <p:cNvPr id="34" name="Rectángulo 33">
            <a:extLst>
              <a:ext uri="{FF2B5EF4-FFF2-40B4-BE49-F238E27FC236}">
                <a16:creationId xmlns:a16="http://schemas.microsoft.com/office/drawing/2014/main" id="{28985D4F-DA9A-4115-90BA-E38ACC75A041}"/>
              </a:ext>
            </a:extLst>
          </p:cNvPr>
          <p:cNvSpPr/>
          <p:nvPr userDrawn="1"/>
        </p:nvSpPr>
        <p:spPr>
          <a:xfrm>
            <a:off x="8114896" y="2513628"/>
            <a:ext cx="800100" cy="800100"/>
          </a:xfrm>
          <a:prstGeom prst="rect">
            <a:avLst/>
          </a:prstGeom>
          <a:solidFill>
            <a:srgbClr val="FF3228"/>
          </a:solidFill>
          <a:ln w="12700">
            <a:solidFill>
              <a:srgbClr val="FF32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Rectángulo 34">
            <a:extLst>
              <a:ext uri="{FF2B5EF4-FFF2-40B4-BE49-F238E27FC236}">
                <a16:creationId xmlns:a16="http://schemas.microsoft.com/office/drawing/2014/main" id="{4F46DE56-E459-4EB6-9BA9-089C84D8957C}"/>
              </a:ext>
            </a:extLst>
          </p:cNvPr>
          <p:cNvSpPr/>
          <p:nvPr userDrawn="1"/>
        </p:nvSpPr>
        <p:spPr>
          <a:xfrm>
            <a:off x="8114896" y="4115773"/>
            <a:ext cx="800100" cy="800100"/>
          </a:xfrm>
          <a:prstGeom prst="rect">
            <a:avLst/>
          </a:prstGeom>
          <a:solidFill>
            <a:srgbClr val="FF3228"/>
          </a:solidFill>
          <a:ln w="12700">
            <a:solidFill>
              <a:srgbClr val="FF32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Rectángulo 35">
            <a:extLst>
              <a:ext uri="{FF2B5EF4-FFF2-40B4-BE49-F238E27FC236}">
                <a16:creationId xmlns:a16="http://schemas.microsoft.com/office/drawing/2014/main" id="{825B9C34-BEED-48EF-A8F3-98A25182117F}"/>
              </a:ext>
            </a:extLst>
          </p:cNvPr>
          <p:cNvSpPr/>
          <p:nvPr userDrawn="1"/>
        </p:nvSpPr>
        <p:spPr>
          <a:xfrm>
            <a:off x="8114896" y="5717918"/>
            <a:ext cx="800100" cy="800100"/>
          </a:xfrm>
          <a:prstGeom prst="rect">
            <a:avLst/>
          </a:prstGeom>
          <a:solidFill>
            <a:srgbClr val="FF3228"/>
          </a:solidFill>
          <a:ln w="12700">
            <a:solidFill>
              <a:srgbClr val="FF32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Marcador de número de diapositiva 1">
            <a:extLst>
              <a:ext uri="{FF2B5EF4-FFF2-40B4-BE49-F238E27FC236}">
                <a16:creationId xmlns:a16="http://schemas.microsoft.com/office/drawing/2014/main" id="{3F5AFE29-57E8-44B6-95C3-325867DAB7CB}"/>
              </a:ext>
            </a:extLst>
          </p:cNvPr>
          <p:cNvSpPr>
            <a:spLocks noGrp="1"/>
          </p:cNvSpPr>
          <p:nvPr>
            <p:ph type="sldNum" sz="quarter" idx="49"/>
          </p:nvPr>
        </p:nvSpPr>
        <p:spPr>
          <a:xfrm>
            <a:off x="7000489" y="7763089"/>
            <a:ext cx="629422" cy="395242"/>
          </a:xfrm>
        </p:spPr>
        <p:txBody>
          <a:bodyPr/>
          <a:lstStyle/>
          <a:p>
            <a:fld id="{B005B2D1-880E-4846-A216-7D6770BA1332}" type="slidenum">
              <a:rPr lang="es-ES" smtClean="0"/>
              <a:pPr/>
              <a:t>‹Nº›</a:t>
            </a:fld>
            <a:endParaRPr lang="es-ES" dirty="0"/>
          </a:p>
        </p:txBody>
      </p:sp>
      <p:sp>
        <p:nvSpPr>
          <p:cNvPr id="43" name="CuadroTexto 42">
            <a:extLst>
              <a:ext uri="{FF2B5EF4-FFF2-40B4-BE49-F238E27FC236}">
                <a16:creationId xmlns:a16="http://schemas.microsoft.com/office/drawing/2014/main" id="{11B49E63-FC43-4C91-8FAE-D96ABF4EAE1B}"/>
              </a:ext>
            </a:extLst>
          </p:cNvPr>
          <p:cNvSpPr txBox="1"/>
          <p:nvPr userDrawn="1"/>
        </p:nvSpPr>
        <p:spPr>
          <a:xfrm>
            <a:off x="432928" y="7772943"/>
            <a:ext cx="4043094" cy="24006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960" dirty="0">
                <a:solidFill>
                  <a:srgbClr val="1E1E1E"/>
                </a:solidFill>
                <a:latin typeface="Century Gothic" panose="020B0502020202020204" pitchFamily="34" charset="0"/>
              </a:rPr>
              <a:t>© Copyright Universidad Europea. Todos los derechos reservados</a:t>
            </a:r>
            <a:endParaRPr lang="es-ES" dirty="0">
              <a:solidFill>
                <a:srgbClr val="1E1E1E"/>
              </a:solidFill>
            </a:endParaRPr>
          </a:p>
        </p:txBody>
      </p:sp>
      <p:pic>
        <p:nvPicPr>
          <p:cNvPr id="30" name="Gráfico 29">
            <a:extLst>
              <a:ext uri="{FF2B5EF4-FFF2-40B4-BE49-F238E27FC236}">
                <a16:creationId xmlns:a16="http://schemas.microsoft.com/office/drawing/2014/main" id="{48AA2A31-78C4-4001-B6AF-8BA37522F10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323884" y="7585901"/>
            <a:ext cx="1400054" cy="385200"/>
          </a:xfrm>
          <a:prstGeom prst="rect">
            <a:avLst/>
          </a:prstGeom>
        </p:spPr>
      </p:pic>
      <p:sp>
        <p:nvSpPr>
          <p:cNvPr id="37" name="Rectángulo 36">
            <a:extLst>
              <a:ext uri="{FF2B5EF4-FFF2-40B4-BE49-F238E27FC236}">
                <a16:creationId xmlns:a16="http://schemas.microsoft.com/office/drawing/2014/main" id="{660537A4-C76C-4244-8BC8-83969F081D8D}"/>
              </a:ext>
            </a:extLst>
          </p:cNvPr>
          <p:cNvSpPr/>
          <p:nvPr userDrawn="1"/>
        </p:nvSpPr>
        <p:spPr>
          <a:xfrm>
            <a:off x="524442" y="332974"/>
            <a:ext cx="384969" cy="38496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427426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mparativa 02">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3824DF03-CD42-4A06-902D-2CFAE7AC68F7}"/>
              </a:ext>
            </a:extLst>
          </p:cNvPr>
          <p:cNvSpPr/>
          <p:nvPr userDrawn="1"/>
        </p:nvSpPr>
        <p:spPr>
          <a:xfrm>
            <a:off x="906463" y="911225"/>
            <a:ext cx="6400800" cy="6400800"/>
          </a:xfrm>
          <a:prstGeom prst="rect">
            <a:avLst/>
          </a:prstGeom>
          <a:solidFill>
            <a:srgbClr val="FF3228"/>
          </a:solidFill>
          <a:ln w="12700">
            <a:solidFill>
              <a:srgbClr val="FF32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Rectángulo 28">
            <a:extLst>
              <a:ext uri="{FF2B5EF4-FFF2-40B4-BE49-F238E27FC236}">
                <a16:creationId xmlns:a16="http://schemas.microsoft.com/office/drawing/2014/main" id="{25C482E9-DB7E-4E5B-BA87-D9F67A4F4A1E}"/>
              </a:ext>
            </a:extLst>
          </p:cNvPr>
          <p:cNvSpPr/>
          <p:nvPr userDrawn="1"/>
        </p:nvSpPr>
        <p:spPr>
          <a:xfrm>
            <a:off x="1714625" y="2513628"/>
            <a:ext cx="800100" cy="80010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Rectángulo 30">
            <a:extLst>
              <a:ext uri="{FF2B5EF4-FFF2-40B4-BE49-F238E27FC236}">
                <a16:creationId xmlns:a16="http://schemas.microsoft.com/office/drawing/2014/main" id="{C4FC17E0-72CD-481B-9A93-9E53EF563B11}"/>
              </a:ext>
            </a:extLst>
          </p:cNvPr>
          <p:cNvSpPr/>
          <p:nvPr userDrawn="1"/>
        </p:nvSpPr>
        <p:spPr>
          <a:xfrm>
            <a:off x="1714625" y="4115773"/>
            <a:ext cx="800100" cy="80010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Rectángulo 31">
            <a:extLst>
              <a:ext uri="{FF2B5EF4-FFF2-40B4-BE49-F238E27FC236}">
                <a16:creationId xmlns:a16="http://schemas.microsoft.com/office/drawing/2014/main" id="{F4BF7557-8BC4-49E3-A1E8-E0AD0AF9C072}"/>
              </a:ext>
            </a:extLst>
          </p:cNvPr>
          <p:cNvSpPr/>
          <p:nvPr userDrawn="1"/>
        </p:nvSpPr>
        <p:spPr>
          <a:xfrm>
            <a:off x="1714625" y="5717918"/>
            <a:ext cx="800100" cy="80010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Marcador de texto 17">
            <a:extLst>
              <a:ext uri="{FF2B5EF4-FFF2-40B4-BE49-F238E27FC236}">
                <a16:creationId xmlns:a16="http://schemas.microsoft.com/office/drawing/2014/main" id="{44FEA7C6-9E21-48A4-8632-8CE1CE41E2EA}"/>
              </a:ext>
            </a:extLst>
          </p:cNvPr>
          <p:cNvSpPr>
            <a:spLocks noGrp="1"/>
          </p:cNvSpPr>
          <p:nvPr>
            <p:ph type="body" sz="quarter" idx="22" hasCustomPrompt="1"/>
          </p:nvPr>
        </p:nvSpPr>
        <p:spPr>
          <a:xfrm>
            <a:off x="2701574" y="2836874"/>
            <a:ext cx="3851626" cy="540000"/>
          </a:xfrm>
        </p:spPr>
        <p:txBody>
          <a:bodyPr lIns="0">
            <a:noAutofit/>
          </a:bodyPr>
          <a:lstStyle>
            <a:lvl1pPr marL="0" indent="0">
              <a:lnSpc>
                <a:spcPts val="1700"/>
              </a:lnSpc>
              <a:spcBef>
                <a:spcPts val="900"/>
              </a:spcBef>
              <a:buNone/>
              <a:defRPr sz="1440" b="0">
                <a:solidFill>
                  <a:schemeClr val="bg1"/>
                </a:solidFill>
              </a:defRPr>
            </a:lvl1pPr>
          </a:lstStyle>
          <a:p>
            <a:pPr lvl="0"/>
            <a:r>
              <a:rPr lang="es-ES" dirty="0" err="1"/>
              <a:t>quidutat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 </a:t>
            </a:r>
            <a:r>
              <a:rPr lang="es-ES" dirty="0" err="1"/>
              <a:t>est</a:t>
            </a:r>
            <a:r>
              <a:rPr lang="es-ES" dirty="0"/>
              <a:t> </a:t>
            </a:r>
            <a:r>
              <a:rPr lang="es-ES" dirty="0" err="1"/>
              <a:t>mqu</a:t>
            </a:r>
            <a:r>
              <a:rPr lang="es-ES" dirty="0"/>
              <a:t> </a:t>
            </a:r>
            <a:r>
              <a:rPr lang="es-ES" dirty="0" err="1"/>
              <a:t>idundam</a:t>
            </a:r>
            <a:r>
              <a:rPr lang="es-ES" dirty="0"/>
              <a:t>.</a:t>
            </a:r>
          </a:p>
        </p:txBody>
      </p:sp>
      <p:sp>
        <p:nvSpPr>
          <p:cNvPr id="16" name="Marcador de texto 17">
            <a:extLst>
              <a:ext uri="{FF2B5EF4-FFF2-40B4-BE49-F238E27FC236}">
                <a16:creationId xmlns:a16="http://schemas.microsoft.com/office/drawing/2014/main" id="{F45D8212-2D59-45F8-B871-FAAAE828E275}"/>
              </a:ext>
            </a:extLst>
          </p:cNvPr>
          <p:cNvSpPr>
            <a:spLocks noGrp="1"/>
          </p:cNvSpPr>
          <p:nvPr>
            <p:ph type="body" sz="quarter" idx="33" hasCustomPrompt="1"/>
          </p:nvPr>
        </p:nvSpPr>
        <p:spPr>
          <a:xfrm>
            <a:off x="1718419" y="1414287"/>
            <a:ext cx="4524337" cy="462209"/>
          </a:xfrm>
        </p:spPr>
        <p:txBody>
          <a:bodyPr lIns="0">
            <a:normAutofit/>
          </a:bodyPr>
          <a:lstStyle>
            <a:lvl1pPr marL="0" indent="0" algn="l">
              <a:lnSpc>
                <a:spcPts val="2800"/>
              </a:lnSpc>
              <a:buNone/>
              <a:defRPr sz="2900" b="1">
                <a:solidFill>
                  <a:schemeClr val="bg1"/>
                </a:solidFill>
              </a:defRPr>
            </a:lvl1pPr>
          </a:lstStyle>
          <a:p>
            <a:pPr lvl="0"/>
            <a:r>
              <a:rPr lang="es-ES" dirty="0" err="1"/>
              <a:t>Lorem</a:t>
            </a:r>
            <a:r>
              <a:rPr lang="es-ES" dirty="0"/>
              <a:t> </a:t>
            </a:r>
            <a:r>
              <a:rPr lang="es-ES" dirty="0" err="1"/>
              <a:t>ipsum</a:t>
            </a:r>
            <a:r>
              <a:rPr lang="es-ES" dirty="0"/>
              <a:t> dolor </a:t>
            </a:r>
            <a:r>
              <a:rPr lang="es-ES" dirty="0" err="1"/>
              <a:t>sit</a:t>
            </a:r>
            <a:endParaRPr lang="es-ES" dirty="0"/>
          </a:p>
        </p:txBody>
      </p:sp>
      <p:sp>
        <p:nvSpPr>
          <p:cNvPr id="17" name="Marcador de texto 17">
            <a:extLst>
              <a:ext uri="{FF2B5EF4-FFF2-40B4-BE49-F238E27FC236}">
                <a16:creationId xmlns:a16="http://schemas.microsoft.com/office/drawing/2014/main" id="{2AFD9B32-D2CF-4B3F-A275-6E2599A28015}"/>
              </a:ext>
            </a:extLst>
          </p:cNvPr>
          <p:cNvSpPr>
            <a:spLocks noGrp="1"/>
          </p:cNvSpPr>
          <p:nvPr>
            <p:ph type="body" sz="quarter" idx="34" hasCustomPrompt="1"/>
          </p:nvPr>
        </p:nvSpPr>
        <p:spPr>
          <a:xfrm>
            <a:off x="2701574" y="2400605"/>
            <a:ext cx="3851626" cy="462209"/>
          </a:xfrm>
        </p:spPr>
        <p:txBody>
          <a:bodyPr lIns="0" anchor="b">
            <a:noAutofit/>
          </a:bodyPr>
          <a:lstStyle>
            <a:lvl1pPr marL="0" indent="0">
              <a:lnSpc>
                <a:spcPts val="1700"/>
              </a:lnSpc>
              <a:spcBef>
                <a:spcPts val="900"/>
              </a:spcBef>
              <a:buNone/>
              <a:defRPr lang="es-ES" sz="1670" b="1" kern="1200" dirty="0">
                <a:solidFill>
                  <a:schemeClr val="bg1"/>
                </a:solidFill>
                <a:latin typeface="Century Gothic" panose="020B0502020202020204" pitchFamily="34" charset="0"/>
                <a:ea typeface="+mn-ea"/>
                <a:cs typeface="+mn-cs"/>
              </a:defRPr>
            </a:lvl1pPr>
          </a:lstStyle>
          <a:p>
            <a:pPr lvl="0"/>
            <a:r>
              <a:rPr lang="es-ES" dirty="0" err="1"/>
              <a:t>Conempo</a:t>
            </a:r>
            <a:r>
              <a:rPr lang="es-ES" dirty="0"/>
              <a:t> </a:t>
            </a:r>
            <a:r>
              <a:rPr lang="es-ES" dirty="0" err="1"/>
              <a:t>ribusameniminci</a:t>
            </a:r>
            <a:endParaRPr lang="es-ES" dirty="0"/>
          </a:p>
        </p:txBody>
      </p:sp>
      <p:sp>
        <p:nvSpPr>
          <p:cNvPr id="18" name="Marcador de texto 17">
            <a:extLst>
              <a:ext uri="{FF2B5EF4-FFF2-40B4-BE49-F238E27FC236}">
                <a16:creationId xmlns:a16="http://schemas.microsoft.com/office/drawing/2014/main" id="{819E5421-DA47-48D8-95D5-1C2FE4C8716D}"/>
              </a:ext>
            </a:extLst>
          </p:cNvPr>
          <p:cNvSpPr>
            <a:spLocks noGrp="1"/>
          </p:cNvSpPr>
          <p:nvPr>
            <p:ph type="body" sz="quarter" idx="35" hasCustomPrompt="1"/>
          </p:nvPr>
        </p:nvSpPr>
        <p:spPr>
          <a:xfrm>
            <a:off x="2701574" y="4425820"/>
            <a:ext cx="3851626" cy="540000"/>
          </a:xfrm>
        </p:spPr>
        <p:txBody>
          <a:bodyPr lIns="0">
            <a:noAutofit/>
          </a:bodyPr>
          <a:lstStyle>
            <a:lvl1pPr marL="0" indent="0">
              <a:lnSpc>
                <a:spcPts val="1700"/>
              </a:lnSpc>
              <a:spcBef>
                <a:spcPts val="900"/>
              </a:spcBef>
              <a:buNone/>
              <a:defRPr sz="1440" b="0">
                <a:solidFill>
                  <a:schemeClr val="bg1"/>
                </a:solidFill>
              </a:defRPr>
            </a:lvl1pPr>
          </a:lstStyle>
          <a:p>
            <a:pPr lvl="0"/>
            <a:r>
              <a:rPr lang="es-ES" dirty="0" err="1"/>
              <a:t>quidutat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 </a:t>
            </a:r>
            <a:r>
              <a:rPr lang="es-ES" dirty="0" err="1"/>
              <a:t>est</a:t>
            </a:r>
            <a:r>
              <a:rPr lang="es-ES" dirty="0"/>
              <a:t> </a:t>
            </a:r>
            <a:r>
              <a:rPr lang="es-ES" dirty="0" err="1"/>
              <a:t>mqu</a:t>
            </a:r>
            <a:r>
              <a:rPr lang="es-ES" dirty="0"/>
              <a:t> </a:t>
            </a:r>
            <a:r>
              <a:rPr lang="es-ES" dirty="0" err="1"/>
              <a:t>idundam</a:t>
            </a:r>
            <a:r>
              <a:rPr lang="es-ES" dirty="0"/>
              <a:t>.</a:t>
            </a:r>
          </a:p>
        </p:txBody>
      </p:sp>
      <p:sp>
        <p:nvSpPr>
          <p:cNvPr id="19" name="Marcador de texto 17">
            <a:extLst>
              <a:ext uri="{FF2B5EF4-FFF2-40B4-BE49-F238E27FC236}">
                <a16:creationId xmlns:a16="http://schemas.microsoft.com/office/drawing/2014/main" id="{8EEAAABC-7AC3-4E3E-9159-899BA54C1F3C}"/>
              </a:ext>
            </a:extLst>
          </p:cNvPr>
          <p:cNvSpPr>
            <a:spLocks noGrp="1"/>
          </p:cNvSpPr>
          <p:nvPr>
            <p:ph type="body" sz="quarter" idx="36" hasCustomPrompt="1"/>
          </p:nvPr>
        </p:nvSpPr>
        <p:spPr>
          <a:xfrm>
            <a:off x="2701574" y="3989551"/>
            <a:ext cx="3851626" cy="462209"/>
          </a:xfrm>
        </p:spPr>
        <p:txBody>
          <a:bodyPr lIns="0" anchor="b">
            <a:noAutofit/>
          </a:bodyPr>
          <a:lstStyle>
            <a:lvl1pPr marL="0" indent="0">
              <a:lnSpc>
                <a:spcPts val="1700"/>
              </a:lnSpc>
              <a:spcBef>
                <a:spcPts val="900"/>
              </a:spcBef>
              <a:buNone/>
              <a:defRPr lang="es-ES" sz="1670" b="1" kern="1200" dirty="0">
                <a:solidFill>
                  <a:schemeClr val="bg1"/>
                </a:solidFill>
                <a:latin typeface="Century Gothic" panose="020B0502020202020204" pitchFamily="34" charset="0"/>
                <a:ea typeface="+mn-ea"/>
                <a:cs typeface="+mn-cs"/>
              </a:defRPr>
            </a:lvl1pPr>
          </a:lstStyle>
          <a:p>
            <a:pPr lvl="0"/>
            <a:r>
              <a:rPr lang="es-ES" dirty="0" err="1"/>
              <a:t>Conempo</a:t>
            </a:r>
            <a:r>
              <a:rPr lang="es-ES" dirty="0"/>
              <a:t> </a:t>
            </a:r>
            <a:r>
              <a:rPr lang="es-ES" dirty="0" err="1"/>
              <a:t>ribusameniminci</a:t>
            </a:r>
            <a:endParaRPr lang="es-ES" dirty="0"/>
          </a:p>
        </p:txBody>
      </p:sp>
      <p:sp>
        <p:nvSpPr>
          <p:cNvPr id="20" name="Marcador de texto 17">
            <a:extLst>
              <a:ext uri="{FF2B5EF4-FFF2-40B4-BE49-F238E27FC236}">
                <a16:creationId xmlns:a16="http://schemas.microsoft.com/office/drawing/2014/main" id="{50A7003E-2CA9-4736-92E2-0A334553D23D}"/>
              </a:ext>
            </a:extLst>
          </p:cNvPr>
          <p:cNvSpPr>
            <a:spLocks noGrp="1"/>
          </p:cNvSpPr>
          <p:nvPr>
            <p:ph type="body" sz="quarter" idx="37" hasCustomPrompt="1"/>
          </p:nvPr>
        </p:nvSpPr>
        <p:spPr>
          <a:xfrm>
            <a:off x="2701574" y="6015901"/>
            <a:ext cx="3851626" cy="540000"/>
          </a:xfrm>
        </p:spPr>
        <p:txBody>
          <a:bodyPr lIns="0">
            <a:noAutofit/>
          </a:bodyPr>
          <a:lstStyle>
            <a:lvl1pPr marL="0" indent="0">
              <a:lnSpc>
                <a:spcPts val="1700"/>
              </a:lnSpc>
              <a:spcBef>
                <a:spcPts val="900"/>
              </a:spcBef>
              <a:buNone/>
              <a:defRPr sz="1440" b="0">
                <a:solidFill>
                  <a:schemeClr val="bg1"/>
                </a:solidFill>
              </a:defRPr>
            </a:lvl1pPr>
          </a:lstStyle>
          <a:p>
            <a:pPr lvl="0"/>
            <a:r>
              <a:rPr lang="es-ES" dirty="0" err="1"/>
              <a:t>quidutat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 </a:t>
            </a:r>
            <a:r>
              <a:rPr lang="es-ES" dirty="0" err="1"/>
              <a:t>est</a:t>
            </a:r>
            <a:r>
              <a:rPr lang="es-ES" dirty="0"/>
              <a:t> </a:t>
            </a:r>
            <a:r>
              <a:rPr lang="es-ES" dirty="0" err="1"/>
              <a:t>mqu</a:t>
            </a:r>
            <a:r>
              <a:rPr lang="es-ES" dirty="0"/>
              <a:t> </a:t>
            </a:r>
            <a:r>
              <a:rPr lang="es-ES" dirty="0" err="1"/>
              <a:t>idundam</a:t>
            </a:r>
            <a:r>
              <a:rPr lang="es-ES" dirty="0"/>
              <a:t>.</a:t>
            </a:r>
          </a:p>
        </p:txBody>
      </p:sp>
      <p:sp>
        <p:nvSpPr>
          <p:cNvPr id="21" name="Marcador de texto 17">
            <a:extLst>
              <a:ext uri="{FF2B5EF4-FFF2-40B4-BE49-F238E27FC236}">
                <a16:creationId xmlns:a16="http://schemas.microsoft.com/office/drawing/2014/main" id="{92D9D4B3-1E28-4271-8722-5B476076907E}"/>
              </a:ext>
            </a:extLst>
          </p:cNvPr>
          <p:cNvSpPr>
            <a:spLocks noGrp="1"/>
          </p:cNvSpPr>
          <p:nvPr>
            <p:ph type="body" sz="quarter" idx="38" hasCustomPrompt="1"/>
          </p:nvPr>
        </p:nvSpPr>
        <p:spPr>
          <a:xfrm>
            <a:off x="2701574" y="5579632"/>
            <a:ext cx="3851626" cy="462209"/>
          </a:xfrm>
        </p:spPr>
        <p:txBody>
          <a:bodyPr lIns="0" anchor="b">
            <a:noAutofit/>
          </a:bodyPr>
          <a:lstStyle>
            <a:lvl1pPr marL="0" indent="0">
              <a:lnSpc>
                <a:spcPts val="1700"/>
              </a:lnSpc>
              <a:spcBef>
                <a:spcPts val="900"/>
              </a:spcBef>
              <a:buNone/>
              <a:defRPr lang="es-ES" sz="1670" b="1" kern="1200" dirty="0">
                <a:solidFill>
                  <a:schemeClr val="bg1"/>
                </a:solidFill>
                <a:latin typeface="Century Gothic" panose="020B0502020202020204" pitchFamily="34" charset="0"/>
                <a:ea typeface="+mn-ea"/>
                <a:cs typeface="+mn-cs"/>
              </a:defRPr>
            </a:lvl1pPr>
          </a:lstStyle>
          <a:p>
            <a:pPr lvl="0"/>
            <a:r>
              <a:rPr lang="es-ES" dirty="0" err="1"/>
              <a:t>Conempo</a:t>
            </a:r>
            <a:r>
              <a:rPr lang="es-ES" dirty="0"/>
              <a:t> </a:t>
            </a:r>
            <a:r>
              <a:rPr lang="es-ES" dirty="0" err="1"/>
              <a:t>ribusameniminci</a:t>
            </a:r>
            <a:endParaRPr lang="es-ES" dirty="0"/>
          </a:p>
        </p:txBody>
      </p:sp>
      <p:sp>
        <p:nvSpPr>
          <p:cNvPr id="22" name="Marcador de texto 17">
            <a:extLst>
              <a:ext uri="{FF2B5EF4-FFF2-40B4-BE49-F238E27FC236}">
                <a16:creationId xmlns:a16="http://schemas.microsoft.com/office/drawing/2014/main" id="{5C4F3919-61CE-4A8B-85D6-C871DE91FD2F}"/>
              </a:ext>
            </a:extLst>
          </p:cNvPr>
          <p:cNvSpPr>
            <a:spLocks noGrp="1"/>
          </p:cNvSpPr>
          <p:nvPr>
            <p:ph type="body" sz="quarter" idx="39" hasCustomPrompt="1"/>
          </p:nvPr>
        </p:nvSpPr>
        <p:spPr>
          <a:xfrm>
            <a:off x="9147529" y="2836874"/>
            <a:ext cx="3851626" cy="540000"/>
          </a:xfrm>
        </p:spPr>
        <p:txBody>
          <a:bodyPr lIns="0">
            <a:noAutofit/>
          </a:bodyPr>
          <a:lstStyle>
            <a:lvl1pPr marL="0" indent="0">
              <a:lnSpc>
                <a:spcPts val="1700"/>
              </a:lnSpc>
              <a:spcBef>
                <a:spcPts val="900"/>
              </a:spcBef>
              <a:buNone/>
              <a:defRPr sz="1440" b="0">
                <a:solidFill>
                  <a:srgbClr val="1E1E1E"/>
                </a:solidFill>
              </a:defRPr>
            </a:lvl1pPr>
          </a:lstStyle>
          <a:p>
            <a:pPr lvl="0"/>
            <a:r>
              <a:rPr lang="es-ES" dirty="0" err="1"/>
              <a:t>quidutat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 </a:t>
            </a:r>
            <a:r>
              <a:rPr lang="es-ES" dirty="0" err="1"/>
              <a:t>est</a:t>
            </a:r>
            <a:r>
              <a:rPr lang="es-ES" dirty="0"/>
              <a:t> </a:t>
            </a:r>
            <a:r>
              <a:rPr lang="es-ES" dirty="0" err="1"/>
              <a:t>mqu</a:t>
            </a:r>
            <a:r>
              <a:rPr lang="es-ES" dirty="0"/>
              <a:t> </a:t>
            </a:r>
            <a:r>
              <a:rPr lang="es-ES" dirty="0" err="1"/>
              <a:t>idundam</a:t>
            </a:r>
            <a:r>
              <a:rPr lang="es-ES" dirty="0"/>
              <a:t>.</a:t>
            </a:r>
          </a:p>
        </p:txBody>
      </p:sp>
      <p:sp>
        <p:nvSpPr>
          <p:cNvPr id="23" name="Marcador de texto 17">
            <a:extLst>
              <a:ext uri="{FF2B5EF4-FFF2-40B4-BE49-F238E27FC236}">
                <a16:creationId xmlns:a16="http://schemas.microsoft.com/office/drawing/2014/main" id="{096FDC23-32F9-4A15-8C0F-2FA62606F725}"/>
              </a:ext>
            </a:extLst>
          </p:cNvPr>
          <p:cNvSpPr>
            <a:spLocks noGrp="1"/>
          </p:cNvSpPr>
          <p:nvPr>
            <p:ph type="body" sz="quarter" idx="40" hasCustomPrompt="1"/>
          </p:nvPr>
        </p:nvSpPr>
        <p:spPr>
          <a:xfrm>
            <a:off x="9147529" y="2400605"/>
            <a:ext cx="3851626" cy="462209"/>
          </a:xfrm>
        </p:spPr>
        <p:txBody>
          <a:bodyPr lIns="0" anchor="b">
            <a:noAutofit/>
          </a:bodyPr>
          <a:lstStyle>
            <a:lvl1pPr marL="0" indent="0">
              <a:lnSpc>
                <a:spcPts val="1700"/>
              </a:lnSpc>
              <a:spcBef>
                <a:spcPts val="900"/>
              </a:spcBef>
              <a:buNone/>
              <a:defRPr lang="es-ES" sz="1670" b="1" kern="1200" dirty="0">
                <a:solidFill>
                  <a:srgbClr val="1E1E1E"/>
                </a:solidFill>
                <a:latin typeface="Century Gothic" panose="020B0502020202020204" pitchFamily="34" charset="0"/>
                <a:ea typeface="+mn-ea"/>
                <a:cs typeface="+mn-cs"/>
              </a:defRPr>
            </a:lvl1pPr>
          </a:lstStyle>
          <a:p>
            <a:pPr lvl="0"/>
            <a:r>
              <a:rPr lang="es-ES" dirty="0" err="1"/>
              <a:t>Conempo</a:t>
            </a:r>
            <a:r>
              <a:rPr lang="es-ES" dirty="0"/>
              <a:t> </a:t>
            </a:r>
            <a:r>
              <a:rPr lang="es-ES" dirty="0" err="1"/>
              <a:t>ribusameniminci</a:t>
            </a:r>
            <a:endParaRPr lang="es-ES" dirty="0"/>
          </a:p>
        </p:txBody>
      </p:sp>
      <p:sp>
        <p:nvSpPr>
          <p:cNvPr id="24" name="Marcador de texto 17">
            <a:extLst>
              <a:ext uri="{FF2B5EF4-FFF2-40B4-BE49-F238E27FC236}">
                <a16:creationId xmlns:a16="http://schemas.microsoft.com/office/drawing/2014/main" id="{544B68AA-A664-4CDB-9244-7439A1BBEB37}"/>
              </a:ext>
            </a:extLst>
          </p:cNvPr>
          <p:cNvSpPr>
            <a:spLocks noGrp="1"/>
          </p:cNvSpPr>
          <p:nvPr>
            <p:ph type="body" sz="quarter" idx="41" hasCustomPrompt="1"/>
          </p:nvPr>
        </p:nvSpPr>
        <p:spPr>
          <a:xfrm>
            <a:off x="9147529" y="4425820"/>
            <a:ext cx="3851626" cy="540000"/>
          </a:xfrm>
        </p:spPr>
        <p:txBody>
          <a:bodyPr lIns="0">
            <a:noAutofit/>
          </a:bodyPr>
          <a:lstStyle>
            <a:lvl1pPr marL="0" indent="0">
              <a:lnSpc>
                <a:spcPts val="1700"/>
              </a:lnSpc>
              <a:spcBef>
                <a:spcPts val="900"/>
              </a:spcBef>
              <a:buNone/>
              <a:defRPr sz="1440" b="0">
                <a:solidFill>
                  <a:srgbClr val="1E1E1E"/>
                </a:solidFill>
              </a:defRPr>
            </a:lvl1pPr>
          </a:lstStyle>
          <a:p>
            <a:pPr lvl="0"/>
            <a:r>
              <a:rPr lang="es-ES" dirty="0" err="1"/>
              <a:t>quidutat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 </a:t>
            </a:r>
            <a:r>
              <a:rPr lang="es-ES" dirty="0" err="1"/>
              <a:t>est</a:t>
            </a:r>
            <a:r>
              <a:rPr lang="es-ES" dirty="0"/>
              <a:t> </a:t>
            </a:r>
            <a:r>
              <a:rPr lang="es-ES" dirty="0" err="1"/>
              <a:t>mqu</a:t>
            </a:r>
            <a:r>
              <a:rPr lang="es-ES" dirty="0"/>
              <a:t> </a:t>
            </a:r>
            <a:r>
              <a:rPr lang="es-ES" dirty="0" err="1"/>
              <a:t>idundam</a:t>
            </a:r>
            <a:r>
              <a:rPr lang="es-ES" dirty="0"/>
              <a:t>.</a:t>
            </a:r>
          </a:p>
        </p:txBody>
      </p:sp>
      <p:sp>
        <p:nvSpPr>
          <p:cNvPr id="25" name="Marcador de texto 17">
            <a:extLst>
              <a:ext uri="{FF2B5EF4-FFF2-40B4-BE49-F238E27FC236}">
                <a16:creationId xmlns:a16="http://schemas.microsoft.com/office/drawing/2014/main" id="{E8F7D17C-956D-401B-B279-2A0E1A7FDAE4}"/>
              </a:ext>
            </a:extLst>
          </p:cNvPr>
          <p:cNvSpPr>
            <a:spLocks noGrp="1"/>
          </p:cNvSpPr>
          <p:nvPr>
            <p:ph type="body" sz="quarter" idx="42" hasCustomPrompt="1"/>
          </p:nvPr>
        </p:nvSpPr>
        <p:spPr>
          <a:xfrm>
            <a:off x="9147529" y="3989551"/>
            <a:ext cx="3851626" cy="462209"/>
          </a:xfrm>
        </p:spPr>
        <p:txBody>
          <a:bodyPr lIns="0" anchor="b">
            <a:noAutofit/>
          </a:bodyPr>
          <a:lstStyle>
            <a:lvl1pPr marL="0" indent="0">
              <a:lnSpc>
                <a:spcPts val="1700"/>
              </a:lnSpc>
              <a:spcBef>
                <a:spcPts val="900"/>
              </a:spcBef>
              <a:buNone/>
              <a:defRPr lang="es-ES" sz="1670" b="1" kern="1200" dirty="0">
                <a:solidFill>
                  <a:srgbClr val="1E1E1E"/>
                </a:solidFill>
                <a:latin typeface="Century Gothic" panose="020B0502020202020204" pitchFamily="34" charset="0"/>
                <a:ea typeface="+mn-ea"/>
                <a:cs typeface="+mn-cs"/>
              </a:defRPr>
            </a:lvl1pPr>
          </a:lstStyle>
          <a:p>
            <a:pPr lvl="0"/>
            <a:r>
              <a:rPr lang="es-ES" dirty="0" err="1"/>
              <a:t>Conempo</a:t>
            </a:r>
            <a:r>
              <a:rPr lang="es-ES" dirty="0"/>
              <a:t> </a:t>
            </a:r>
            <a:r>
              <a:rPr lang="es-ES" dirty="0" err="1"/>
              <a:t>ribusameniminci</a:t>
            </a:r>
            <a:endParaRPr lang="es-ES" dirty="0"/>
          </a:p>
        </p:txBody>
      </p:sp>
      <p:sp>
        <p:nvSpPr>
          <p:cNvPr id="26" name="Marcador de texto 17">
            <a:extLst>
              <a:ext uri="{FF2B5EF4-FFF2-40B4-BE49-F238E27FC236}">
                <a16:creationId xmlns:a16="http://schemas.microsoft.com/office/drawing/2014/main" id="{042A179C-1060-4856-8F5D-63184A6E3BA6}"/>
              </a:ext>
            </a:extLst>
          </p:cNvPr>
          <p:cNvSpPr>
            <a:spLocks noGrp="1"/>
          </p:cNvSpPr>
          <p:nvPr>
            <p:ph type="body" sz="quarter" idx="43" hasCustomPrompt="1"/>
          </p:nvPr>
        </p:nvSpPr>
        <p:spPr>
          <a:xfrm>
            <a:off x="9147529" y="6015901"/>
            <a:ext cx="3851626" cy="540000"/>
          </a:xfrm>
        </p:spPr>
        <p:txBody>
          <a:bodyPr lIns="0">
            <a:noAutofit/>
          </a:bodyPr>
          <a:lstStyle>
            <a:lvl1pPr marL="0" indent="0">
              <a:lnSpc>
                <a:spcPts val="1700"/>
              </a:lnSpc>
              <a:spcBef>
                <a:spcPts val="900"/>
              </a:spcBef>
              <a:buNone/>
              <a:defRPr sz="1440" b="0">
                <a:solidFill>
                  <a:srgbClr val="1E1E1E"/>
                </a:solidFill>
              </a:defRPr>
            </a:lvl1pPr>
          </a:lstStyle>
          <a:p>
            <a:pPr lvl="0"/>
            <a:r>
              <a:rPr lang="es-ES" dirty="0" err="1"/>
              <a:t>quidutat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 </a:t>
            </a:r>
            <a:r>
              <a:rPr lang="es-ES" dirty="0" err="1"/>
              <a:t>est</a:t>
            </a:r>
            <a:r>
              <a:rPr lang="es-ES" dirty="0"/>
              <a:t> </a:t>
            </a:r>
            <a:r>
              <a:rPr lang="es-ES" dirty="0" err="1"/>
              <a:t>mqu</a:t>
            </a:r>
            <a:r>
              <a:rPr lang="es-ES" dirty="0"/>
              <a:t> </a:t>
            </a:r>
            <a:r>
              <a:rPr lang="es-ES" dirty="0" err="1"/>
              <a:t>idundam</a:t>
            </a:r>
            <a:r>
              <a:rPr lang="es-ES" dirty="0"/>
              <a:t>.</a:t>
            </a:r>
          </a:p>
        </p:txBody>
      </p:sp>
      <p:sp>
        <p:nvSpPr>
          <p:cNvPr id="27" name="Marcador de texto 17">
            <a:extLst>
              <a:ext uri="{FF2B5EF4-FFF2-40B4-BE49-F238E27FC236}">
                <a16:creationId xmlns:a16="http://schemas.microsoft.com/office/drawing/2014/main" id="{56D8F0E5-A6E8-4BB3-BE7E-067D7C752DC3}"/>
              </a:ext>
            </a:extLst>
          </p:cNvPr>
          <p:cNvSpPr>
            <a:spLocks noGrp="1"/>
          </p:cNvSpPr>
          <p:nvPr>
            <p:ph type="body" sz="quarter" idx="44" hasCustomPrompt="1"/>
          </p:nvPr>
        </p:nvSpPr>
        <p:spPr>
          <a:xfrm>
            <a:off x="9147529" y="5579632"/>
            <a:ext cx="3851626" cy="462209"/>
          </a:xfrm>
        </p:spPr>
        <p:txBody>
          <a:bodyPr lIns="0" anchor="b">
            <a:noAutofit/>
          </a:bodyPr>
          <a:lstStyle>
            <a:lvl1pPr marL="0" indent="0">
              <a:lnSpc>
                <a:spcPts val="1700"/>
              </a:lnSpc>
              <a:spcBef>
                <a:spcPts val="900"/>
              </a:spcBef>
              <a:buNone/>
              <a:defRPr lang="es-ES" sz="1670" b="1" kern="1200" dirty="0">
                <a:solidFill>
                  <a:srgbClr val="1E1E1E"/>
                </a:solidFill>
                <a:latin typeface="Century Gothic" panose="020B0502020202020204" pitchFamily="34" charset="0"/>
                <a:ea typeface="+mn-ea"/>
                <a:cs typeface="+mn-cs"/>
              </a:defRPr>
            </a:lvl1pPr>
          </a:lstStyle>
          <a:p>
            <a:pPr lvl="0"/>
            <a:r>
              <a:rPr lang="es-ES" dirty="0" err="1"/>
              <a:t>Conempo</a:t>
            </a:r>
            <a:r>
              <a:rPr lang="es-ES" dirty="0"/>
              <a:t> </a:t>
            </a:r>
            <a:r>
              <a:rPr lang="es-ES" dirty="0" err="1"/>
              <a:t>ribusameniminci</a:t>
            </a:r>
            <a:endParaRPr lang="es-ES" dirty="0"/>
          </a:p>
        </p:txBody>
      </p:sp>
      <p:sp>
        <p:nvSpPr>
          <p:cNvPr id="28" name="Marcador de texto 17">
            <a:extLst>
              <a:ext uri="{FF2B5EF4-FFF2-40B4-BE49-F238E27FC236}">
                <a16:creationId xmlns:a16="http://schemas.microsoft.com/office/drawing/2014/main" id="{EFD3DBCB-37D1-496C-A04E-BA7E970F4A25}"/>
              </a:ext>
            </a:extLst>
          </p:cNvPr>
          <p:cNvSpPr>
            <a:spLocks noGrp="1"/>
          </p:cNvSpPr>
          <p:nvPr>
            <p:ph type="body" sz="quarter" idx="45" hasCustomPrompt="1"/>
          </p:nvPr>
        </p:nvSpPr>
        <p:spPr>
          <a:xfrm>
            <a:off x="8129253" y="1414287"/>
            <a:ext cx="4524337" cy="462209"/>
          </a:xfrm>
        </p:spPr>
        <p:txBody>
          <a:bodyPr lIns="0">
            <a:normAutofit/>
          </a:bodyPr>
          <a:lstStyle>
            <a:lvl1pPr marL="0" indent="0" algn="l">
              <a:lnSpc>
                <a:spcPts val="2800"/>
              </a:lnSpc>
              <a:buNone/>
              <a:defRPr sz="2900" b="1">
                <a:solidFill>
                  <a:srgbClr val="1E1E1E"/>
                </a:solidFill>
              </a:defRPr>
            </a:lvl1pPr>
          </a:lstStyle>
          <a:p>
            <a:pPr lvl="0"/>
            <a:r>
              <a:rPr lang="es-ES" dirty="0" err="1"/>
              <a:t>Lorem</a:t>
            </a:r>
            <a:r>
              <a:rPr lang="es-ES" dirty="0"/>
              <a:t> </a:t>
            </a:r>
            <a:r>
              <a:rPr lang="es-ES" dirty="0" err="1"/>
              <a:t>ipsum</a:t>
            </a:r>
            <a:r>
              <a:rPr lang="es-ES" dirty="0"/>
              <a:t> dolor </a:t>
            </a:r>
            <a:r>
              <a:rPr lang="es-ES" dirty="0" err="1"/>
              <a:t>sit</a:t>
            </a:r>
            <a:endParaRPr lang="es-ES" dirty="0"/>
          </a:p>
        </p:txBody>
      </p:sp>
      <p:sp>
        <p:nvSpPr>
          <p:cNvPr id="34" name="Rectángulo 33">
            <a:extLst>
              <a:ext uri="{FF2B5EF4-FFF2-40B4-BE49-F238E27FC236}">
                <a16:creationId xmlns:a16="http://schemas.microsoft.com/office/drawing/2014/main" id="{28985D4F-DA9A-4115-90BA-E38ACC75A041}"/>
              </a:ext>
            </a:extLst>
          </p:cNvPr>
          <p:cNvSpPr/>
          <p:nvPr userDrawn="1"/>
        </p:nvSpPr>
        <p:spPr>
          <a:xfrm>
            <a:off x="8114896" y="2513628"/>
            <a:ext cx="800100" cy="800100"/>
          </a:xfrm>
          <a:prstGeom prst="rect">
            <a:avLst/>
          </a:prstGeom>
          <a:noFill/>
          <a:ln w="12700">
            <a:solidFill>
              <a:srgbClr val="FF32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Rectángulo 34">
            <a:extLst>
              <a:ext uri="{FF2B5EF4-FFF2-40B4-BE49-F238E27FC236}">
                <a16:creationId xmlns:a16="http://schemas.microsoft.com/office/drawing/2014/main" id="{4F46DE56-E459-4EB6-9BA9-089C84D8957C}"/>
              </a:ext>
            </a:extLst>
          </p:cNvPr>
          <p:cNvSpPr/>
          <p:nvPr userDrawn="1"/>
        </p:nvSpPr>
        <p:spPr>
          <a:xfrm>
            <a:off x="8114896" y="4115773"/>
            <a:ext cx="800100" cy="800100"/>
          </a:xfrm>
          <a:prstGeom prst="rect">
            <a:avLst/>
          </a:prstGeom>
          <a:noFill/>
          <a:ln w="12700">
            <a:solidFill>
              <a:srgbClr val="FF32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Rectángulo 35">
            <a:extLst>
              <a:ext uri="{FF2B5EF4-FFF2-40B4-BE49-F238E27FC236}">
                <a16:creationId xmlns:a16="http://schemas.microsoft.com/office/drawing/2014/main" id="{825B9C34-BEED-48EF-A8F3-98A25182117F}"/>
              </a:ext>
            </a:extLst>
          </p:cNvPr>
          <p:cNvSpPr/>
          <p:nvPr userDrawn="1"/>
        </p:nvSpPr>
        <p:spPr>
          <a:xfrm>
            <a:off x="8114896" y="5717918"/>
            <a:ext cx="800100" cy="800100"/>
          </a:xfrm>
          <a:prstGeom prst="rect">
            <a:avLst/>
          </a:prstGeom>
          <a:noFill/>
          <a:ln w="12700">
            <a:solidFill>
              <a:srgbClr val="FF32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Marcador de número de diapositiva 1">
            <a:extLst>
              <a:ext uri="{FF2B5EF4-FFF2-40B4-BE49-F238E27FC236}">
                <a16:creationId xmlns:a16="http://schemas.microsoft.com/office/drawing/2014/main" id="{3F5AFE29-57E8-44B6-95C3-325867DAB7CB}"/>
              </a:ext>
            </a:extLst>
          </p:cNvPr>
          <p:cNvSpPr>
            <a:spLocks noGrp="1"/>
          </p:cNvSpPr>
          <p:nvPr>
            <p:ph type="sldNum" sz="quarter" idx="49"/>
          </p:nvPr>
        </p:nvSpPr>
        <p:spPr>
          <a:xfrm>
            <a:off x="7000489" y="7763089"/>
            <a:ext cx="629422" cy="395242"/>
          </a:xfrm>
        </p:spPr>
        <p:txBody>
          <a:bodyPr/>
          <a:lstStyle/>
          <a:p>
            <a:fld id="{B005B2D1-880E-4846-A216-7D6770BA1332}" type="slidenum">
              <a:rPr lang="es-ES" smtClean="0"/>
              <a:pPr/>
              <a:t>‹Nº›</a:t>
            </a:fld>
            <a:endParaRPr lang="es-ES" dirty="0"/>
          </a:p>
        </p:txBody>
      </p:sp>
      <p:sp>
        <p:nvSpPr>
          <p:cNvPr id="43" name="CuadroTexto 42">
            <a:extLst>
              <a:ext uri="{FF2B5EF4-FFF2-40B4-BE49-F238E27FC236}">
                <a16:creationId xmlns:a16="http://schemas.microsoft.com/office/drawing/2014/main" id="{13DDD1BB-63FF-4264-945F-3B3141732107}"/>
              </a:ext>
            </a:extLst>
          </p:cNvPr>
          <p:cNvSpPr txBox="1"/>
          <p:nvPr userDrawn="1"/>
        </p:nvSpPr>
        <p:spPr>
          <a:xfrm>
            <a:off x="432928" y="7772943"/>
            <a:ext cx="4043094" cy="24006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960" dirty="0">
                <a:solidFill>
                  <a:srgbClr val="1E1E1E"/>
                </a:solidFill>
                <a:latin typeface="Century Gothic" panose="020B0502020202020204" pitchFamily="34" charset="0"/>
              </a:rPr>
              <a:t>© Copyright Universidad Europea. Todos los derechos reservados</a:t>
            </a:r>
            <a:endParaRPr lang="es-ES" dirty="0">
              <a:solidFill>
                <a:srgbClr val="1E1E1E"/>
              </a:solidFill>
            </a:endParaRPr>
          </a:p>
        </p:txBody>
      </p:sp>
      <p:pic>
        <p:nvPicPr>
          <p:cNvPr id="30" name="Gráfico 29">
            <a:extLst>
              <a:ext uri="{FF2B5EF4-FFF2-40B4-BE49-F238E27FC236}">
                <a16:creationId xmlns:a16="http://schemas.microsoft.com/office/drawing/2014/main" id="{826DE4F1-0500-456A-9AEE-766BEA0D27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323884" y="7585901"/>
            <a:ext cx="1400054" cy="385200"/>
          </a:xfrm>
          <a:prstGeom prst="rect">
            <a:avLst/>
          </a:prstGeom>
        </p:spPr>
      </p:pic>
      <p:sp>
        <p:nvSpPr>
          <p:cNvPr id="37" name="Rectángulo 36">
            <a:extLst>
              <a:ext uri="{FF2B5EF4-FFF2-40B4-BE49-F238E27FC236}">
                <a16:creationId xmlns:a16="http://schemas.microsoft.com/office/drawing/2014/main" id="{047CC7ED-54B8-4D1D-B00C-D69B01F0733A}"/>
              </a:ext>
            </a:extLst>
          </p:cNvPr>
          <p:cNvSpPr/>
          <p:nvPr userDrawn="1"/>
        </p:nvSpPr>
        <p:spPr>
          <a:xfrm>
            <a:off x="524442" y="332974"/>
            <a:ext cx="384969" cy="38496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6550348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Graficos">
    <p:spTree>
      <p:nvGrpSpPr>
        <p:cNvPr id="1" name=""/>
        <p:cNvGrpSpPr/>
        <p:nvPr/>
      </p:nvGrpSpPr>
      <p:grpSpPr>
        <a:xfrm>
          <a:off x="0" y="0"/>
          <a:ext cx="0" cy="0"/>
          <a:chOff x="0" y="0"/>
          <a:chExt cx="0" cy="0"/>
        </a:xfrm>
      </p:grpSpPr>
      <p:sp>
        <p:nvSpPr>
          <p:cNvPr id="12" name="Título 11">
            <a:extLst>
              <a:ext uri="{FF2B5EF4-FFF2-40B4-BE49-F238E27FC236}">
                <a16:creationId xmlns:a16="http://schemas.microsoft.com/office/drawing/2014/main" id="{E45EE8D0-3795-421B-8794-6F214183AE2D}"/>
              </a:ext>
            </a:extLst>
          </p:cNvPr>
          <p:cNvSpPr>
            <a:spLocks noGrp="1"/>
          </p:cNvSpPr>
          <p:nvPr>
            <p:ph type="title" hasCustomPrompt="1"/>
          </p:nvPr>
        </p:nvSpPr>
        <p:spPr>
          <a:xfrm>
            <a:off x="906463" y="1180601"/>
            <a:ext cx="3309937" cy="1803899"/>
          </a:xfrm>
        </p:spPr>
        <p:txBody>
          <a:bodyPr lIns="0" anchor="t">
            <a:noAutofit/>
          </a:bodyPr>
          <a:lstStyle>
            <a:lvl1pPr>
              <a:defRPr sz="4300"/>
            </a:lvl1pPr>
          </a:lstStyle>
          <a:p>
            <a:r>
              <a:rPr lang="es-ES" dirty="0"/>
              <a:t>Estilo</a:t>
            </a:r>
            <a:br>
              <a:rPr lang="es-ES" dirty="0"/>
            </a:br>
            <a:r>
              <a:rPr lang="es-ES" dirty="0"/>
              <a:t>de gráfico de barras I</a:t>
            </a:r>
          </a:p>
        </p:txBody>
      </p:sp>
      <p:sp>
        <p:nvSpPr>
          <p:cNvPr id="21" name="Marcador de texto 17">
            <a:extLst>
              <a:ext uri="{FF2B5EF4-FFF2-40B4-BE49-F238E27FC236}">
                <a16:creationId xmlns:a16="http://schemas.microsoft.com/office/drawing/2014/main" id="{B3CCE7E5-483B-4D05-A9C8-5D66C5A57396}"/>
              </a:ext>
            </a:extLst>
          </p:cNvPr>
          <p:cNvSpPr>
            <a:spLocks noGrp="1"/>
          </p:cNvSpPr>
          <p:nvPr>
            <p:ph type="body" sz="quarter" idx="16" hasCustomPrompt="1"/>
          </p:nvPr>
        </p:nvSpPr>
        <p:spPr>
          <a:xfrm>
            <a:off x="906463" y="3263021"/>
            <a:ext cx="4745037" cy="3411330"/>
          </a:xfrm>
        </p:spPr>
        <p:txBody>
          <a:bodyPr lIns="0">
            <a:noAutofit/>
          </a:bodyPr>
          <a:lstStyle>
            <a:lvl1pPr marL="0" indent="0">
              <a:lnSpc>
                <a:spcPts val="1700"/>
              </a:lnSpc>
              <a:spcBef>
                <a:spcPts val="900"/>
              </a:spcBef>
              <a:buNone/>
              <a:defRPr sz="1440" b="0">
                <a:solidFill>
                  <a:srgbClr val="1E1E1E"/>
                </a:solidFill>
              </a:defRPr>
            </a:lvl1pPr>
          </a:lstStyle>
          <a:p>
            <a:pPr lvl="0"/>
            <a:r>
              <a:rPr lang="es-ES" dirty="0" err="1"/>
              <a:t>Conepos</a:t>
            </a:r>
            <a:r>
              <a:rPr lang="es-ES" dirty="0"/>
              <a:t> </a:t>
            </a:r>
            <a:r>
              <a:rPr lang="es-ES" dirty="0" err="1"/>
              <a:t>reiciis</a:t>
            </a:r>
            <a:r>
              <a:rPr lang="es-ES" dirty="0"/>
              <a:t> </a:t>
            </a:r>
            <a:r>
              <a:rPr lang="es-ES" dirty="0" err="1"/>
              <a:t>conseque</a:t>
            </a:r>
            <a:r>
              <a:rPr lang="es-ES" dirty="0"/>
              <a:t> </a:t>
            </a:r>
            <a:r>
              <a:rPr lang="es-ES" dirty="0" err="1"/>
              <a:t>conempo</a:t>
            </a:r>
            <a:r>
              <a:rPr lang="es-ES" dirty="0"/>
              <a:t> </a:t>
            </a:r>
            <a:r>
              <a:rPr lang="es-ES" dirty="0" err="1"/>
              <a:t>ribusam</a:t>
            </a:r>
            <a:r>
              <a:rPr lang="es-ES" dirty="0"/>
              <a:t> </a:t>
            </a:r>
            <a:r>
              <a:rPr lang="es-ES" dirty="0" err="1"/>
              <a:t>enimincil</a:t>
            </a:r>
            <a:r>
              <a:rPr lang="es-ES" dirty="0"/>
              <a:t> </a:t>
            </a:r>
            <a:r>
              <a:rPr lang="es-ES" dirty="0" err="1"/>
              <a:t>molupta</a:t>
            </a:r>
            <a:r>
              <a:rPr lang="es-ES" dirty="0"/>
              <a:t> </a:t>
            </a:r>
            <a:r>
              <a:rPr lang="es-ES" dirty="0" err="1"/>
              <a:t>tiatesed</a:t>
            </a:r>
            <a:r>
              <a:rPr lang="es-ES" dirty="0"/>
              <a:t> qui </a:t>
            </a:r>
            <a:r>
              <a:rPr lang="es-ES" dirty="0" err="1"/>
              <a:t>sit</a:t>
            </a:r>
            <a:r>
              <a:rPr lang="es-ES" dirty="0"/>
              <a:t> </a:t>
            </a:r>
            <a:r>
              <a:rPr lang="es-ES" dirty="0" err="1"/>
              <a:t>aut</a:t>
            </a:r>
            <a:r>
              <a:rPr lang="es-ES" dirty="0"/>
              <a:t> </a:t>
            </a:r>
            <a:r>
              <a:rPr lang="es-ES" dirty="0" err="1"/>
              <a:t>harit</a:t>
            </a:r>
            <a:r>
              <a:rPr lang="es-ES" dirty="0"/>
              <a:t>, </a:t>
            </a:r>
            <a:r>
              <a:rPr lang="es-ES" dirty="0" err="1"/>
              <a:t>quoditat</a:t>
            </a:r>
            <a:r>
              <a:rPr lang="es-ES" dirty="0"/>
              <a:t> mi, </a:t>
            </a:r>
            <a:r>
              <a:rPr lang="es-ES" dirty="0" err="1"/>
              <a:t>experum</a:t>
            </a:r>
            <a:r>
              <a:rPr lang="es-ES" dirty="0"/>
              <a:t> a </a:t>
            </a:r>
            <a:r>
              <a:rPr lang="es-ES" dirty="0" err="1"/>
              <a:t>conse</a:t>
            </a:r>
            <a:r>
              <a:rPr lang="es-ES" dirty="0"/>
              <a:t>.</a:t>
            </a:r>
          </a:p>
          <a:p>
            <a:pPr lvl="0"/>
            <a:r>
              <a:rPr lang="es-ES" dirty="0"/>
              <a:t> </a:t>
            </a:r>
            <a:r>
              <a:rPr lang="es-ES" dirty="0" err="1"/>
              <a:t>sequamet</a:t>
            </a:r>
            <a:r>
              <a:rPr lang="es-ES" dirty="0"/>
              <a:t>, quid </a:t>
            </a:r>
            <a:r>
              <a:rPr lang="es-ES" dirty="0" err="1"/>
              <a:t>ullestrum</a:t>
            </a:r>
            <a:r>
              <a:rPr lang="es-ES" dirty="0"/>
              <a:t> quia </a:t>
            </a:r>
            <a:r>
              <a:rPr lang="es-ES" dirty="0" err="1"/>
              <a:t>estemqu</a:t>
            </a:r>
            <a:r>
              <a:rPr lang="es-ES" dirty="0"/>
              <a:t> </a:t>
            </a:r>
            <a:r>
              <a:rPr lang="es-ES" dirty="0" err="1"/>
              <a:t>idun</a:t>
            </a:r>
            <a:r>
              <a:rPr lang="es-ES" dirty="0"/>
              <a:t> qui </a:t>
            </a:r>
            <a:r>
              <a:rPr lang="es-ES" dirty="0" err="1"/>
              <a:t>alitis</a:t>
            </a:r>
            <a:r>
              <a:rPr lang="es-ES" dirty="0"/>
              <a:t> </a:t>
            </a:r>
            <a:r>
              <a:rPr lang="es-ES" dirty="0" err="1"/>
              <a:t>harit</a:t>
            </a:r>
            <a:r>
              <a:rPr lang="es-ES" dirty="0"/>
              <a:t>, </a:t>
            </a:r>
            <a:r>
              <a:rPr lang="es-ES" dirty="0" err="1"/>
              <a:t>quoditat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 </a:t>
            </a:r>
            <a:r>
              <a:rPr lang="es-ES" dirty="0" err="1"/>
              <a:t>estemqu</a:t>
            </a:r>
            <a:r>
              <a:rPr lang="es-ES" dirty="0"/>
              <a:t> </a:t>
            </a:r>
            <a:r>
              <a:rPr lang="es-ES" dirty="0" err="1"/>
              <a:t>idun</a:t>
            </a:r>
            <a:r>
              <a:rPr lang="es-ES" dirty="0"/>
              <a:t> qui </a:t>
            </a:r>
            <a:r>
              <a:rPr lang="es-ES" dirty="0" err="1"/>
              <a:t>alitis</a:t>
            </a:r>
            <a:r>
              <a:rPr lang="es-ES" dirty="0"/>
              <a:t> </a:t>
            </a:r>
            <a:r>
              <a:rPr lang="es-ES" dirty="0" err="1"/>
              <a:t>harit</a:t>
            </a:r>
            <a:r>
              <a:rPr lang="es-ES" dirty="0"/>
              <a:t>, </a:t>
            </a:r>
            <a:r>
              <a:rPr lang="es-ES" dirty="0" err="1"/>
              <a:t>quoditat</a:t>
            </a:r>
            <a:r>
              <a:rPr lang="es-ES" dirty="0"/>
              <a:t> mi, </a:t>
            </a: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 </a:t>
            </a:r>
            <a:r>
              <a:rPr lang="es-ES" dirty="0" err="1"/>
              <a:t>estemq</a:t>
            </a:r>
            <a:r>
              <a:rPr lang="es-ES" dirty="0"/>
              <a:t>.</a:t>
            </a:r>
          </a:p>
          <a:p>
            <a:pPr marL="0" marR="0" lvl="0" indent="0" algn="l" defTabSz="1097280" rtl="0" eaLnBrk="1" fontAlgn="auto" latinLnBrk="0" hangingPunct="1">
              <a:lnSpc>
                <a:spcPts val="1700"/>
              </a:lnSpc>
              <a:spcBef>
                <a:spcPts val="900"/>
              </a:spcBef>
              <a:spcAft>
                <a:spcPts val="0"/>
              </a:spcAft>
              <a:buClr>
                <a:srgbClr val="FF3228"/>
              </a:buClr>
              <a:buSzTx/>
              <a:buFont typeface="Wingdings" panose="05000000000000000000" pitchFamily="2" charset="2"/>
              <a:buNone/>
              <a:tabLst/>
              <a:defRPr/>
            </a:pPr>
            <a:r>
              <a:rPr lang="es-ES" dirty="0" err="1"/>
              <a:t>Arupiet</a:t>
            </a:r>
            <a:r>
              <a:rPr lang="es-ES" dirty="0"/>
              <a:t> </a:t>
            </a:r>
            <a:r>
              <a:rPr lang="es-ES" dirty="0" err="1"/>
              <a:t>autest</a:t>
            </a:r>
            <a:r>
              <a:rPr lang="es-ES" dirty="0"/>
              <a:t> </a:t>
            </a:r>
            <a:r>
              <a:rPr lang="es-ES" dirty="0" err="1"/>
              <a:t>ent</a:t>
            </a:r>
            <a:r>
              <a:rPr lang="es-ES" dirty="0"/>
              <a:t> </a:t>
            </a:r>
            <a:r>
              <a:rPr lang="es-ES" dirty="0" err="1"/>
              <a:t>laudant</a:t>
            </a:r>
            <a:r>
              <a:rPr lang="es-ES" dirty="0"/>
              <a:t> ut </a:t>
            </a:r>
            <a:r>
              <a:rPr lang="es-ES" dirty="0" err="1"/>
              <a:t>eatur</a:t>
            </a:r>
            <a:r>
              <a:rPr lang="es-ES" dirty="0"/>
              <a:t>?</a:t>
            </a:r>
            <a:br>
              <a:rPr lang="es-ES" dirty="0"/>
            </a:br>
            <a:r>
              <a:rPr lang="es-ES" dirty="0" err="1"/>
              <a:t>experum</a:t>
            </a:r>
            <a:r>
              <a:rPr lang="es-ES" dirty="0"/>
              <a:t> a </a:t>
            </a:r>
            <a:r>
              <a:rPr lang="es-ES" dirty="0" err="1"/>
              <a:t>conse</a:t>
            </a:r>
            <a:r>
              <a:rPr lang="es-ES" dirty="0"/>
              <a:t> </a:t>
            </a:r>
            <a:r>
              <a:rPr lang="es-ES" dirty="0" err="1"/>
              <a:t>sequamet</a:t>
            </a:r>
            <a:r>
              <a:rPr lang="es-ES" dirty="0"/>
              <a:t>, quid </a:t>
            </a:r>
            <a:r>
              <a:rPr lang="es-ES" dirty="0" err="1"/>
              <a:t>ullestrum</a:t>
            </a:r>
            <a:r>
              <a:rPr lang="es-ES" dirty="0"/>
              <a:t> quia </a:t>
            </a:r>
            <a:r>
              <a:rPr lang="es-ES" dirty="0" err="1"/>
              <a:t>estemqu</a:t>
            </a:r>
            <a:r>
              <a:rPr lang="es-ES" dirty="0"/>
              <a:t> </a:t>
            </a:r>
            <a:r>
              <a:rPr lang="es-ES" dirty="0" err="1"/>
              <a:t>idun</a:t>
            </a:r>
            <a:r>
              <a:rPr lang="es-ES" dirty="0"/>
              <a:t> qui </a:t>
            </a:r>
            <a:r>
              <a:rPr lang="es-ES" dirty="0" err="1"/>
              <a:t>aliti</a:t>
            </a:r>
            <a:r>
              <a:rPr lang="es-ES" dirty="0"/>
              <a:t> </a:t>
            </a:r>
            <a:r>
              <a:rPr lang="es-ES" dirty="0" err="1"/>
              <a:t>Poribus</a:t>
            </a:r>
            <a:r>
              <a:rPr lang="es-ES" dirty="0"/>
              <a:t> </a:t>
            </a:r>
            <a:r>
              <a:rPr lang="es-ES" dirty="0" err="1"/>
              <a:t>reiciis</a:t>
            </a:r>
            <a:r>
              <a:rPr lang="es-ES" dirty="0"/>
              <a:t>.</a:t>
            </a:r>
          </a:p>
        </p:txBody>
      </p:sp>
      <p:sp>
        <p:nvSpPr>
          <p:cNvPr id="25" name="CuadroTexto 24">
            <a:extLst>
              <a:ext uri="{FF2B5EF4-FFF2-40B4-BE49-F238E27FC236}">
                <a16:creationId xmlns:a16="http://schemas.microsoft.com/office/drawing/2014/main" id="{E30C8D45-466F-4F40-8328-D150D1EB24BA}"/>
              </a:ext>
            </a:extLst>
          </p:cNvPr>
          <p:cNvSpPr txBox="1"/>
          <p:nvPr userDrawn="1"/>
        </p:nvSpPr>
        <p:spPr>
          <a:xfrm>
            <a:off x="10257964" y="7772943"/>
            <a:ext cx="4043094" cy="24006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960" dirty="0">
                <a:solidFill>
                  <a:srgbClr val="333333"/>
                </a:solidFill>
                <a:latin typeface="Century Gothic" panose="020B0502020202020204" pitchFamily="34" charset="0"/>
              </a:rPr>
              <a:t>© Copyright Universidad Europea. Todos los derechos reservados</a:t>
            </a:r>
            <a:endParaRPr lang="es-ES" dirty="0"/>
          </a:p>
        </p:txBody>
      </p:sp>
      <p:sp>
        <p:nvSpPr>
          <p:cNvPr id="27" name="Marcador de número de diapositiva 1">
            <a:extLst>
              <a:ext uri="{FF2B5EF4-FFF2-40B4-BE49-F238E27FC236}">
                <a16:creationId xmlns:a16="http://schemas.microsoft.com/office/drawing/2014/main" id="{04281931-3718-4A7D-AA8E-F88E5AEB9ADC}"/>
              </a:ext>
            </a:extLst>
          </p:cNvPr>
          <p:cNvSpPr>
            <a:spLocks noGrp="1"/>
          </p:cNvSpPr>
          <p:nvPr>
            <p:ph type="sldNum" sz="quarter" idx="30"/>
          </p:nvPr>
        </p:nvSpPr>
        <p:spPr>
          <a:xfrm>
            <a:off x="7000489" y="7763089"/>
            <a:ext cx="629422" cy="395242"/>
          </a:xfrm>
        </p:spPr>
        <p:txBody>
          <a:bodyPr/>
          <a:lstStyle/>
          <a:p>
            <a:fld id="{B005B2D1-880E-4846-A216-7D6770BA1332}" type="slidenum">
              <a:rPr lang="es-ES" smtClean="0"/>
              <a:pPr/>
              <a:t>‹Nº›</a:t>
            </a:fld>
            <a:endParaRPr lang="es-ES" dirty="0"/>
          </a:p>
        </p:txBody>
      </p:sp>
      <p:sp>
        <p:nvSpPr>
          <p:cNvPr id="28" name="Rectángulo 27">
            <a:extLst>
              <a:ext uri="{FF2B5EF4-FFF2-40B4-BE49-F238E27FC236}">
                <a16:creationId xmlns:a16="http://schemas.microsoft.com/office/drawing/2014/main" id="{4D5137D5-442A-403F-81C7-7686AFB9547E}"/>
              </a:ext>
            </a:extLst>
          </p:cNvPr>
          <p:cNvSpPr/>
          <p:nvPr userDrawn="1"/>
        </p:nvSpPr>
        <p:spPr>
          <a:xfrm>
            <a:off x="521494" y="7543800"/>
            <a:ext cx="384969" cy="384969"/>
          </a:xfrm>
          <a:prstGeom prst="rect">
            <a:avLst/>
          </a:prstGeom>
          <a:solidFill>
            <a:srgbClr val="FF32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Marcador de gráfico 6">
            <a:extLst>
              <a:ext uri="{FF2B5EF4-FFF2-40B4-BE49-F238E27FC236}">
                <a16:creationId xmlns:a16="http://schemas.microsoft.com/office/drawing/2014/main" id="{7201564A-7529-4B1F-B62A-73FAF73E875E}"/>
              </a:ext>
            </a:extLst>
          </p:cNvPr>
          <p:cNvSpPr>
            <a:spLocks noGrp="1"/>
          </p:cNvSpPr>
          <p:nvPr>
            <p:ph type="chart" sz="quarter" idx="31"/>
          </p:nvPr>
        </p:nvSpPr>
        <p:spPr>
          <a:xfrm>
            <a:off x="6140450" y="1719155"/>
            <a:ext cx="7583488" cy="5599220"/>
          </a:xfrm>
        </p:spPr>
        <p:txBody>
          <a:bodyPr/>
          <a:lstStyle/>
          <a:p>
            <a:endParaRPr lang="es-ES" dirty="0"/>
          </a:p>
        </p:txBody>
      </p:sp>
      <p:pic>
        <p:nvPicPr>
          <p:cNvPr id="9" name="Gráfico 8">
            <a:extLst>
              <a:ext uri="{FF2B5EF4-FFF2-40B4-BE49-F238E27FC236}">
                <a16:creationId xmlns:a16="http://schemas.microsoft.com/office/drawing/2014/main" id="{06E2181E-8ABD-4C68-97CA-BF860F11CA13}"/>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69936"/>
          <a:stretch/>
        </p:blipFill>
        <p:spPr>
          <a:xfrm>
            <a:off x="13723938" y="332974"/>
            <a:ext cx="420914" cy="385200"/>
          </a:xfrm>
          <a:prstGeom prst="rect">
            <a:avLst/>
          </a:prstGeom>
        </p:spPr>
      </p:pic>
    </p:spTree>
    <p:extLst>
      <p:ext uri="{BB962C8B-B14F-4D97-AF65-F5344CB8AC3E}">
        <p14:creationId xmlns:p14="http://schemas.microsoft.com/office/powerpoint/2010/main" val="176980089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ablas">
    <p:spTree>
      <p:nvGrpSpPr>
        <p:cNvPr id="1" name=""/>
        <p:cNvGrpSpPr/>
        <p:nvPr/>
      </p:nvGrpSpPr>
      <p:grpSpPr>
        <a:xfrm>
          <a:off x="0" y="0"/>
          <a:ext cx="0" cy="0"/>
          <a:chOff x="0" y="0"/>
          <a:chExt cx="0" cy="0"/>
        </a:xfrm>
      </p:grpSpPr>
      <p:sp>
        <p:nvSpPr>
          <p:cNvPr id="12" name="Título 11">
            <a:extLst>
              <a:ext uri="{FF2B5EF4-FFF2-40B4-BE49-F238E27FC236}">
                <a16:creationId xmlns:a16="http://schemas.microsoft.com/office/drawing/2014/main" id="{E45EE8D0-3795-421B-8794-6F214183AE2D}"/>
              </a:ext>
            </a:extLst>
          </p:cNvPr>
          <p:cNvSpPr>
            <a:spLocks noGrp="1"/>
          </p:cNvSpPr>
          <p:nvPr>
            <p:ph type="title" hasCustomPrompt="1"/>
          </p:nvPr>
        </p:nvSpPr>
        <p:spPr>
          <a:xfrm>
            <a:off x="906463" y="1180601"/>
            <a:ext cx="5278437" cy="879431"/>
          </a:xfrm>
        </p:spPr>
        <p:txBody>
          <a:bodyPr lIns="0" anchor="t">
            <a:noAutofit/>
          </a:bodyPr>
          <a:lstStyle>
            <a:lvl1pPr>
              <a:defRPr sz="4300"/>
            </a:lvl1pPr>
          </a:lstStyle>
          <a:p>
            <a:r>
              <a:rPr lang="es-ES" dirty="0"/>
              <a:t>Estilo tabla I</a:t>
            </a:r>
          </a:p>
        </p:txBody>
      </p:sp>
      <p:sp>
        <p:nvSpPr>
          <p:cNvPr id="25" name="CuadroTexto 24">
            <a:extLst>
              <a:ext uri="{FF2B5EF4-FFF2-40B4-BE49-F238E27FC236}">
                <a16:creationId xmlns:a16="http://schemas.microsoft.com/office/drawing/2014/main" id="{E30C8D45-466F-4F40-8328-D150D1EB24BA}"/>
              </a:ext>
            </a:extLst>
          </p:cNvPr>
          <p:cNvSpPr txBox="1"/>
          <p:nvPr userDrawn="1"/>
        </p:nvSpPr>
        <p:spPr>
          <a:xfrm>
            <a:off x="10257964" y="7772943"/>
            <a:ext cx="4043094" cy="24006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960" dirty="0">
                <a:solidFill>
                  <a:srgbClr val="333333"/>
                </a:solidFill>
                <a:latin typeface="Century Gothic" panose="020B0502020202020204" pitchFamily="34" charset="0"/>
              </a:rPr>
              <a:t>© Copyright Universidad Europea. Todos los derechos reservados</a:t>
            </a:r>
            <a:endParaRPr lang="es-ES" dirty="0"/>
          </a:p>
        </p:txBody>
      </p:sp>
      <p:sp>
        <p:nvSpPr>
          <p:cNvPr id="27" name="Marcador de número de diapositiva 1">
            <a:extLst>
              <a:ext uri="{FF2B5EF4-FFF2-40B4-BE49-F238E27FC236}">
                <a16:creationId xmlns:a16="http://schemas.microsoft.com/office/drawing/2014/main" id="{04281931-3718-4A7D-AA8E-F88E5AEB9ADC}"/>
              </a:ext>
            </a:extLst>
          </p:cNvPr>
          <p:cNvSpPr>
            <a:spLocks noGrp="1"/>
          </p:cNvSpPr>
          <p:nvPr>
            <p:ph type="sldNum" sz="quarter" idx="30"/>
          </p:nvPr>
        </p:nvSpPr>
        <p:spPr>
          <a:xfrm>
            <a:off x="7000489" y="7763089"/>
            <a:ext cx="629422" cy="395242"/>
          </a:xfrm>
        </p:spPr>
        <p:txBody>
          <a:bodyPr/>
          <a:lstStyle/>
          <a:p>
            <a:fld id="{B005B2D1-880E-4846-A216-7D6770BA1332}" type="slidenum">
              <a:rPr lang="es-ES" smtClean="0"/>
              <a:pPr/>
              <a:t>‹Nº›</a:t>
            </a:fld>
            <a:endParaRPr lang="es-ES" dirty="0"/>
          </a:p>
        </p:txBody>
      </p:sp>
      <p:sp>
        <p:nvSpPr>
          <p:cNvPr id="28" name="Rectángulo 27">
            <a:extLst>
              <a:ext uri="{FF2B5EF4-FFF2-40B4-BE49-F238E27FC236}">
                <a16:creationId xmlns:a16="http://schemas.microsoft.com/office/drawing/2014/main" id="{4D5137D5-442A-403F-81C7-7686AFB9547E}"/>
              </a:ext>
            </a:extLst>
          </p:cNvPr>
          <p:cNvSpPr/>
          <p:nvPr userDrawn="1"/>
        </p:nvSpPr>
        <p:spPr>
          <a:xfrm>
            <a:off x="521494" y="7543800"/>
            <a:ext cx="384969" cy="384969"/>
          </a:xfrm>
          <a:prstGeom prst="rect">
            <a:avLst/>
          </a:prstGeom>
          <a:solidFill>
            <a:srgbClr val="FF32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Marcador de tabla 2">
            <a:extLst>
              <a:ext uri="{FF2B5EF4-FFF2-40B4-BE49-F238E27FC236}">
                <a16:creationId xmlns:a16="http://schemas.microsoft.com/office/drawing/2014/main" id="{06B5FEDA-2675-4177-AA01-B26A0E6450C6}"/>
              </a:ext>
            </a:extLst>
          </p:cNvPr>
          <p:cNvSpPr>
            <a:spLocks noGrp="1"/>
          </p:cNvSpPr>
          <p:nvPr>
            <p:ph type="tbl" sz="quarter" idx="31"/>
          </p:nvPr>
        </p:nvSpPr>
        <p:spPr>
          <a:xfrm>
            <a:off x="906463" y="2514600"/>
            <a:ext cx="12817474" cy="4803775"/>
          </a:xfrm>
        </p:spPr>
        <p:txBody>
          <a:bodyPr/>
          <a:lstStyle/>
          <a:p>
            <a:endParaRPr lang="es-ES"/>
          </a:p>
        </p:txBody>
      </p:sp>
      <p:pic>
        <p:nvPicPr>
          <p:cNvPr id="8" name="Gráfico 7">
            <a:extLst>
              <a:ext uri="{FF2B5EF4-FFF2-40B4-BE49-F238E27FC236}">
                <a16:creationId xmlns:a16="http://schemas.microsoft.com/office/drawing/2014/main" id="{B63D23CB-FADD-4E51-B607-9F895E3383D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69936"/>
          <a:stretch/>
        </p:blipFill>
        <p:spPr>
          <a:xfrm>
            <a:off x="13723938" y="332974"/>
            <a:ext cx="420914" cy="385200"/>
          </a:xfrm>
          <a:prstGeom prst="rect">
            <a:avLst/>
          </a:prstGeom>
        </p:spPr>
      </p:pic>
    </p:spTree>
    <p:extLst>
      <p:ext uri="{BB962C8B-B14F-4D97-AF65-F5344CB8AC3E}">
        <p14:creationId xmlns:p14="http://schemas.microsoft.com/office/powerpoint/2010/main" val="307250099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conos">
    <p:spTree>
      <p:nvGrpSpPr>
        <p:cNvPr id="1" name=""/>
        <p:cNvGrpSpPr/>
        <p:nvPr/>
      </p:nvGrpSpPr>
      <p:grpSpPr>
        <a:xfrm>
          <a:off x="0" y="0"/>
          <a:ext cx="0" cy="0"/>
          <a:chOff x="0" y="0"/>
          <a:chExt cx="0" cy="0"/>
        </a:xfrm>
      </p:grpSpPr>
      <p:pic>
        <p:nvPicPr>
          <p:cNvPr id="6" name="Gráfico 5">
            <a:extLst>
              <a:ext uri="{FF2B5EF4-FFF2-40B4-BE49-F238E27FC236}">
                <a16:creationId xmlns:a16="http://schemas.microsoft.com/office/drawing/2014/main" id="{1FA62221-C641-42BD-85C5-560FB62FCEC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4630400" cy="8229600"/>
          </a:xfrm>
          <a:prstGeom prst="rect">
            <a:avLst/>
          </a:prstGeom>
        </p:spPr>
      </p:pic>
      <p:sp>
        <p:nvSpPr>
          <p:cNvPr id="3" name="Marcador de número de diapositiva 2">
            <a:extLst>
              <a:ext uri="{FF2B5EF4-FFF2-40B4-BE49-F238E27FC236}">
                <a16:creationId xmlns:a16="http://schemas.microsoft.com/office/drawing/2014/main" id="{7450A57E-6C25-44CF-9946-8E51E495D6DA}"/>
              </a:ext>
            </a:extLst>
          </p:cNvPr>
          <p:cNvSpPr>
            <a:spLocks noGrp="1"/>
          </p:cNvSpPr>
          <p:nvPr>
            <p:ph type="sldNum" sz="quarter" idx="10"/>
          </p:nvPr>
        </p:nvSpPr>
        <p:spPr/>
        <p:txBody>
          <a:bodyPr/>
          <a:lstStyle/>
          <a:p>
            <a:fld id="{B005B2D1-880E-4846-A216-7D6770BA1332}" type="slidenum">
              <a:rPr lang="es-ES" smtClean="0"/>
              <a:pPr/>
              <a:t>‹Nº›</a:t>
            </a:fld>
            <a:endParaRPr lang="es-ES" dirty="0"/>
          </a:p>
        </p:txBody>
      </p:sp>
      <p:sp>
        <p:nvSpPr>
          <p:cNvPr id="9" name="CuadroTexto 8">
            <a:extLst>
              <a:ext uri="{FF2B5EF4-FFF2-40B4-BE49-F238E27FC236}">
                <a16:creationId xmlns:a16="http://schemas.microsoft.com/office/drawing/2014/main" id="{AEACB8DF-60BA-4C55-8790-127B9DB59323}"/>
              </a:ext>
            </a:extLst>
          </p:cNvPr>
          <p:cNvSpPr txBox="1"/>
          <p:nvPr userDrawn="1"/>
        </p:nvSpPr>
        <p:spPr>
          <a:xfrm>
            <a:off x="10257964" y="7772943"/>
            <a:ext cx="4043094" cy="24006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960" dirty="0">
                <a:solidFill>
                  <a:srgbClr val="333333"/>
                </a:solidFill>
                <a:latin typeface="Century Gothic" panose="020B0502020202020204" pitchFamily="34" charset="0"/>
              </a:rPr>
              <a:t>© Copyright Universidad Europea. Todos los derechos reservados</a:t>
            </a:r>
            <a:endParaRPr lang="es-ES" dirty="0"/>
          </a:p>
        </p:txBody>
      </p:sp>
      <p:sp>
        <p:nvSpPr>
          <p:cNvPr id="10" name="Rectángulo 9">
            <a:extLst>
              <a:ext uri="{FF2B5EF4-FFF2-40B4-BE49-F238E27FC236}">
                <a16:creationId xmlns:a16="http://schemas.microsoft.com/office/drawing/2014/main" id="{8C8DE8CD-D0F4-421F-8259-A29997BBF572}"/>
              </a:ext>
            </a:extLst>
          </p:cNvPr>
          <p:cNvSpPr/>
          <p:nvPr userDrawn="1"/>
        </p:nvSpPr>
        <p:spPr>
          <a:xfrm>
            <a:off x="521494" y="7543800"/>
            <a:ext cx="384969" cy="384969"/>
          </a:xfrm>
          <a:prstGeom prst="rect">
            <a:avLst/>
          </a:prstGeom>
          <a:solidFill>
            <a:srgbClr val="FF32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Título 11">
            <a:extLst>
              <a:ext uri="{FF2B5EF4-FFF2-40B4-BE49-F238E27FC236}">
                <a16:creationId xmlns:a16="http://schemas.microsoft.com/office/drawing/2014/main" id="{E6467823-04AD-499F-9EBF-6BAE54012BC6}"/>
              </a:ext>
            </a:extLst>
          </p:cNvPr>
          <p:cNvSpPr>
            <a:spLocks noGrp="1"/>
          </p:cNvSpPr>
          <p:nvPr>
            <p:ph type="title" hasCustomPrompt="1"/>
          </p:nvPr>
        </p:nvSpPr>
        <p:spPr>
          <a:xfrm>
            <a:off x="2062163" y="5204458"/>
            <a:ext cx="3284537" cy="1017545"/>
          </a:xfrm>
        </p:spPr>
        <p:txBody>
          <a:bodyPr lIns="0" anchor="t">
            <a:noAutofit/>
          </a:bodyPr>
          <a:lstStyle>
            <a:lvl1pPr>
              <a:defRPr sz="4300">
                <a:solidFill>
                  <a:schemeClr val="bg1"/>
                </a:solidFill>
              </a:defRPr>
            </a:lvl1pPr>
          </a:lstStyle>
          <a:p>
            <a:r>
              <a:rPr lang="es-ES" dirty="0"/>
              <a:t>Iconos</a:t>
            </a:r>
          </a:p>
        </p:txBody>
      </p:sp>
      <p:pic>
        <p:nvPicPr>
          <p:cNvPr id="11" name="Gráfico 10">
            <a:extLst>
              <a:ext uri="{FF2B5EF4-FFF2-40B4-BE49-F238E27FC236}">
                <a16:creationId xmlns:a16="http://schemas.microsoft.com/office/drawing/2014/main" id="{234AC0BB-9746-40C6-8816-9CE7B49FFA3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69936"/>
          <a:stretch/>
        </p:blipFill>
        <p:spPr>
          <a:xfrm>
            <a:off x="13723938" y="332974"/>
            <a:ext cx="420914" cy="385200"/>
          </a:xfrm>
          <a:prstGeom prst="rect">
            <a:avLst/>
          </a:prstGeom>
        </p:spPr>
      </p:pic>
    </p:spTree>
    <p:extLst>
      <p:ext uri="{BB962C8B-B14F-4D97-AF65-F5344CB8AC3E}">
        <p14:creationId xmlns:p14="http://schemas.microsoft.com/office/powerpoint/2010/main" val="338172927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raportada">
    <p:spTree>
      <p:nvGrpSpPr>
        <p:cNvPr id="1" name=""/>
        <p:cNvGrpSpPr/>
        <p:nvPr/>
      </p:nvGrpSpPr>
      <p:grpSpPr>
        <a:xfrm>
          <a:off x="0" y="0"/>
          <a:ext cx="0" cy="0"/>
          <a:chOff x="0" y="0"/>
          <a:chExt cx="0" cy="0"/>
        </a:xfrm>
      </p:grpSpPr>
      <p:pic>
        <p:nvPicPr>
          <p:cNvPr id="12" name="Gráfico 11">
            <a:extLst>
              <a:ext uri="{FF2B5EF4-FFF2-40B4-BE49-F238E27FC236}">
                <a16:creationId xmlns:a16="http://schemas.microsoft.com/office/drawing/2014/main" id="{58986412-1BC4-47CA-9C5B-0E42A10721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4630400" cy="8229600"/>
          </a:xfrm>
          <a:prstGeom prst="rect">
            <a:avLst/>
          </a:prstGeom>
        </p:spPr>
      </p:pic>
      <p:sp>
        <p:nvSpPr>
          <p:cNvPr id="9" name="CuadroTexto 8">
            <a:extLst>
              <a:ext uri="{FF2B5EF4-FFF2-40B4-BE49-F238E27FC236}">
                <a16:creationId xmlns:a16="http://schemas.microsoft.com/office/drawing/2014/main" id="{612609C0-CE8E-4F26-9C56-26779C292085}"/>
              </a:ext>
            </a:extLst>
          </p:cNvPr>
          <p:cNvSpPr txBox="1"/>
          <p:nvPr userDrawn="1"/>
        </p:nvSpPr>
        <p:spPr>
          <a:xfrm>
            <a:off x="812568" y="7772943"/>
            <a:ext cx="4043094" cy="24006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960" dirty="0">
                <a:solidFill>
                  <a:schemeClr val="bg1"/>
                </a:solidFill>
                <a:latin typeface="Century Gothic" panose="020B0502020202020204" pitchFamily="34" charset="0"/>
              </a:rPr>
              <a:t>© Copyright Universidad Europea. Todos los derechos reservados</a:t>
            </a:r>
            <a:endParaRPr lang="es-ES" dirty="0">
              <a:solidFill>
                <a:schemeClr val="bg1"/>
              </a:solidFill>
            </a:endParaRPr>
          </a:p>
        </p:txBody>
      </p:sp>
      <p:sp>
        <p:nvSpPr>
          <p:cNvPr id="14" name="Title 1">
            <a:extLst>
              <a:ext uri="{FF2B5EF4-FFF2-40B4-BE49-F238E27FC236}">
                <a16:creationId xmlns:a16="http://schemas.microsoft.com/office/drawing/2014/main" id="{C6C8BD96-F01B-45B8-816D-46F9D05B00D1}"/>
              </a:ext>
            </a:extLst>
          </p:cNvPr>
          <p:cNvSpPr>
            <a:spLocks noGrp="1"/>
          </p:cNvSpPr>
          <p:nvPr>
            <p:ph type="title" hasCustomPrompt="1"/>
          </p:nvPr>
        </p:nvSpPr>
        <p:spPr>
          <a:xfrm>
            <a:off x="4347351" y="2842955"/>
            <a:ext cx="4424116" cy="776545"/>
          </a:xfrm>
        </p:spPr>
        <p:txBody>
          <a:bodyPr>
            <a:normAutofit/>
          </a:bodyPr>
          <a:lstStyle>
            <a:lvl1pPr>
              <a:defRPr sz="6000"/>
            </a:lvl1pPr>
          </a:lstStyle>
          <a:p>
            <a:r>
              <a:rPr lang="es-ES" dirty="0"/>
              <a:t>Gracias</a:t>
            </a:r>
            <a:endParaRPr lang="en-US" dirty="0"/>
          </a:p>
        </p:txBody>
      </p:sp>
      <p:sp>
        <p:nvSpPr>
          <p:cNvPr id="15" name="Marcador de texto 17">
            <a:extLst>
              <a:ext uri="{FF2B5EF4-FFF2-40B4-BE49-F238E27FC236}">
                <a16:creationId xmlns:a16="http://schemas.microsoft.com/office/drawing/2014/main" id="{11DB0538-BF7A-408B-8D8F-356A5E062386}"/>
              </a:ext>
            </a:extLst>
          </p:cNvPr>
          <p:cNvSpPr>
            <a:spLocks noGrp="1"/>
          </p:cNvSpPr>
          <p:nvPr>
            <p:ph type="body" sz="quarter" idx="16" hasCustomPrompt="1"/>
          </p:nvPr>
        </p:nvSpPr>
        <p:spPr>
          <a:xfrm>
            <a:off x="4448951" y="3648916"/>
            <a:ext cx="4542650" cy="961186"/>
          </a:xfrm>
        </p:spPr>
        <p:txBody>
          <a:bodyPr lIns="0">
            <a:noAutofit/>
          </a:bodyPr>
          <a:lstStyle>
            <a:lvl1pPr marL="0" indent="0">
              <a:lnSpc>
                <a:spcPts val="2800"/>
              </a:lnSpc>
              <a:spcBef>
                <a:spcPts val="900"/>
              </a:spcBef>
              <a:buNone/>
              <a:defRPr sz="2500" b="0">
                <a:solidFill>
                  <a:srgbClr val="1E1E1E"/>
                </a:solidFill>
              </a:defRPr>
            </a:lvl1pPr>
          </a:lstStyle>
          <a:p>
            <a:pPr lvl="0"/>
            <a:r>
              <a:rPr lang="es-ES" dirty="0" err="1"/>
              <a:t>Lorem</a:t>
            </a:r>
            <a:r>
              <a:rPr lang="es-ES" dirty="0"/>
              <a:t> </a:t>
            </a:r>
            <a:r>
              <a:rPr lang="es-ES" dirty="0" err="1"/>
              <a:t>ipsum</a:t>
            </a:r>
            <a:r>
              <a:rPr lang="es-ES" dirty="0"/>
              <a:t> </a:t>
            </a:r>
            <a:r>
              <a:rPr lang="es-ES" dirty="0" err="1"/>
              <a:t>Udae</a:t>
            </a:r>
            <a:r>
              <a:rPr lang="es-ES" dirty="0"/>
              <a:t> </a:t>
            </a:r>
            <a:r>
              <a:rPr lang="es-ES" dirty="0" err="1"/>
              <a:t>voluptatur</a:t>
            </a:r>
            <a:r>
              <a:rPr lang="es-ES" dirty="0"/>
              <a:t>? Pitas </a:t>
            </a:r>
            <a:r>
              <a:rPr lang="es-ES" dirty="0" err="1"/>
              <a:t>dolorem</a:t>
            </a:r>
            <a:endParaRPr lang="es-ES" dirty="0"/>
          </a:p>
        </p:txBody>
      </p:sp>
      <p:sp>
        <p:nvSpPr>
          <p:cNvPr id="16" name="Marcador de texto 17">
            <a:extLst>
              <a:ext uri="{FF2B5EF4-FFF2-40B4-BE49-F238E27FC236}">
                <a16:creationId xmlns:a16="http://schemas.microsoft.com/office/drawing/2014/main" id="{FB1C9EB0-95F2-4DA1-AF97-1506B0C3FDB2}"/>
              </a:ext>
            </a:extLst>
          </p:cNvPr>
          <p:cNvSpPr>
            <a:spLocks noGrp="1"/>
          </p:cNvSpPr>
          <p:nvPr>
            <p:ph type="body" sz="quarter" idx="22" hasCustomPrompt="1"/>
          </p:nvPr>
        </p:nvSpPr>
        <p:spPr>
          <a:xfrm>
            <a:off x="6925382" y="5473725"/>
            <a:ext cx="3256844" cy="316483"/>
          </a:xfrm>
        </p:spPr>
        <p:txBody>
          <a:bodyPr lIns="0">
            <a:noAutofit/>
          </a:bodyPr>
          <a:lstStyle>
            <a:lvl1pPr marL="0" indent="0">
              <a:lnSpc>
                <a:spcPts val="1700"/>
              </a:lnSpc>
              <a:spcBef>
                <a:spcPts val="900"/>
              </a:spcBef>
              <a:buNone/>
              <a:defRPr sz="1440" b="0">
                <a:solidFill>
                  <a:schemeClr val="bg1"/>
                </a:solidFill>
              </a:defRPr>
            </a:lvl1pPr>
          </a:lstStyle>
          <a:p>
            <a:pPr lvl="0"/>
            <a:r>
              <a:rPr lang="es-ES" dirty="0" err="1"/>
              <a:t>Lorem</a:t>
            </a:r>
            <a:r>
              <a:rPr lang="es-ES" dirty="0"/>
              <a:t> ipsum@info.com</a:t>
            </a:r>
          </a:p>
        </p:txBody>
      </p:sp>
      <p:sp>
        <p:nvSpPr>
          <p:cNvPr id="17" name="Marcador de texto 17">
            <a:extLst>
              <a:ext uri="{FF2B5EF4-FFF2-40B4-BE49-F238E27FC236}">
                <a16:creationId xmlns:a16="http://schemas.microsoft.com/office/drawing/2014/main" id="{E7C874BE-A19E-48B7-AC48-D4C857D7A99B}"/>
              </a:ext>
            </a:extLst>
          </p:cNvPr>
          <p:cNvSpPr>
            <a:spLocks noGrp="1"/>
          </p:cNvSpPr>
          <p:nvPr>
            <p:ph type="body" sz="quarter" idx="15" hasCustomPrompt="1"/>
          </p:nvPr>
        </p:nvSpPr>
        <p:spPr>
          <a:xfrm>
            <a:off x="6925382" y="5144355"/>
            <a:ext cx="3256843" cy="316483"/>
          </a:xfrm>
        </p:spPr>
        <p:txBody>
          <a:bodyPr lIns="0">
            <a:noAutofit/>
          </a:bodyPr>
          <a:lstStyle>
            <a:lvl1pPr marL="0" indent="0">
              <a:lnSpc>
                <a:spcPts val="2800"/>
              </a:lnSpc>
              <a:buNone/>
              <a:defRPr sz="2200" b="1">
                <a:solidFill>
                  <a:schemeClr val="bg1"/>
                </a:solidFill>
              </a:defRPr>
            </a:lvl1pPr>
          </a:lstStyle>
          <a:p>
            <a:pPr lvl="0"/>
            <a:r>
              <a:rPr lang="es-ES" dirty="0" err="1"/>
              <a:t>Lorem</a:t>
            </a:r>
            <a:r>
              <a:rPr lang="es-ES" dirty="0"/>
              <a:t> </a:t>
            </a:r>
            <a:r>
              <a:rPr lang="es-ES" dirty="0" err="1"/>
              <a:t>ipsum</a:t>
            </a:r>
            <a:endParaRPr lang="es-ES" dirty="0"/>
          </a:p>
        </p:txBody>
      </p:sp>
      <p:sp>
        <p:nvSpPr>
          <p:cNvPr id="18" name="Marcador de texto 17">
            <a:extLst>
              <a:ext uri="{FF2B5EF4-FFF2-40B4-BE49-F238E27FC236}">
                <a16:creationId xmlns:a16="http://schemas.microsoft.com/office/drawing/2014/main" id="{983F7AB7-EF84-4792-8807-631A61157F6B}"/>
              </a:ext>
            </a:extLst>
          </p:cNvPr>
          <p:cNvSpPr>
            <a:spLocks noGrp="1"/>
          </p:cNvSpPr>
          <p:nvPr>
            <p:ph type="body" sz="quarter" idx="23" hasCustomPrompt="1"/>
          </p:nvPr>
        </p:nvSpPr>
        <p:spPr>
          <a:xfrm>
            <a:off x="6925382" y="5865514"/>
            <a:ext cx="3256844" cy="316483"/>
          </a:xfrm>
        </p:spPr>
        <p:txBody>
          <a:bodyPr lIns="0">
            <a:noAutofit/>
          </a:bodyPr>
          <a:lstStyle>
            <a:lvl1pPr marL="0" indent="0">
              <a:lnSpc>
                <a:spcPts val="1700"/>
              </a:lnSpc>
              <a:spcBef>
                <a:spcPts val="900"/>
              </a:spcBef>
              <a:buNone/>
              <a:defRPr sz="1440" b="1">
                <a:solidFill>
                  <a:schemeClr val="bg1"/>
                </a:solidFill>
              </a:defRPr>
            </a:lvl1pPr>
          </a:lstStyle>
          <a:p>
            <a:pPr lvl="0"/>
            <a:r>
              <a:rPr lang="es-ES" dirty="0"/>
              <a:t>Universidadeuropea.com</a:t>
            </a:r>
          </a:p>
        </p:txBody>
      </p:sp>
      <p:sp>
        <p:nvSpPr>
          <p:cNvPr id="24" name="CuadroTexto 23">
            <a:extLst>
              <a:ext uri="{FF2B5EF4-FFF2-40B4-BE49-F238E27FC236}">
                <a16:creationId xmlns:a16="http://schemas.microsoft.com/office/drawing/2014/main" id="{803B4663-693F-4482-99D6-BFAAF6A3D27D}"/>
              </a:ext>
            </a:extLst>
          </p:cNvPr>
          <p:cNvSpPr txBox="1"/>
          <p:nvPr userDrawn="1"/>
        </p:nvSpPr>
        <p:spPr>
          <a:xfrm>
            <a:off x="9061051" y="6698399"/>
            <a:ext cx="1800493" cy="430887"/>
          </a:xfrm>
          <a:prstGeom prst="rect">
            <a:avLst/>
          </a:prstGeom>
          <a:noFill/>
        </p:spPr>
        <p:txBody>
          <a:bodyPr wrap="none" rtlCol="0">
            <a:spAutoFit/>
          </a:bodyPr>
          <a:lstStyle/>
          <a:p>
            <a:pPr lvl="0"/>
            <a:r>
              <a:rPr lang="es-ES" sz="2200" b="1" kern="1200" dirty="0">
                <a:solidFill>
                  <a:schemeClr val="bg1"/>
                </a:solidFill>
                <a:latin typeface="Century Gothic" panose="020B0502020202020204" pitchFamily="34" charset="0"/>
                <a:ea typeface="+mn-ea"/>
                <a:cs typeface="+mn-cs"/>
              </a:rPr>
              <a:t>Ve más allá</a:t>
            </a:r>
          </a:p>
        </p:txBody>
      </p:sp>
    </p:spTree>
    <p:extLst>
      <p:ext uri="{BB962C8B-B14F-4D97-AF65-F5344CB8AC3E}">
        <p14:creationId xmlns:p14="http://schemas.microsoft.com/office/powerpoint/2010/main" val="2018135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ortada 03 rojo">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14E8383-EBBB-43A5-8288-826364F072D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4630397" cy="8229598"/>
          </a:xfrm>
          <a:prstGeom prst="rect">
            <a:avLst/>
          </a:prstGeom>
        </p:spPr>
      </p:pic>
      <p:sp>
        <p:nvSpPr>
          <p:cNvPr id="13" name="Título 12">
            <a:extLst>
              <a:ext uri="{FF2B5EF4-FFF2-40B4-BE49-F238E27FC236}">
                <a16:creationId xmlns:a16="http://schemas.microsoft.com/office/drawing/2014/main" id="{7690501E-9AAE-4516-A86F-E2ADA3378363}"/>
              </a:ext>
            </a:extLst>
          </p:cNvPr>
          <p:cNvSpPr>
            <a:spLocks noGrp="1"/>
          </p:cNvSpPr>
          <p:nvPr>
            <p:ph type="title" hasCustomPrompt="1"/>
          </p:nvPr>
        </p:nvSpPr>
        <p:spPr>
          <a:xfrm>
            <a:off x="1232014" y="2730479"/>
            <a:ext cx="4902086" cy="927121"/>
          </a:xfrm>
        </p:spPr>
        <p:txBody>
          <a:bodyPr anchor="t">
            <a:normAutofit/>
          </a:bodyPr>
          <a:lstStyle>
            <a:lvl1pPr>
              <a:defRPr sz="6000" b="1">
                <a:solidFill>
                  <a:schemeClr val="bg1"/>
                </a:solidFill>
                <a:latin typeface="Century Gothic" panose="020B0502020202020204" pitchFamily="34" charset="0"/>
              </a:defRPr>
            </a:lvl1pPr>
          </a:lstStyle>
          <a:p>
            <a:r>
              <a:rPr lang="es-ES" dirty="0" err="1"/>
              <a:t>Lorem</a:t>
            </a:r>
            <a:r>
              <a:rPr lang="es-ES" dirty="0"/>
              <a:t> </a:t>
            </a:r>
            <a:r>
              <a:rPr lang="es-ES" dirty="0" err="1"/>
              <a:t>Ipsum</a:t>
            </a:r>
            <a:endParaRPr lang="es-ES" dirty="0"/>
          </a:p>
        </p:txBody>
      </p:sp>
      <p:sp>
        <p:nvSpPr>
          <p:cNvPr id="7" name="Marcador de texto 6">
            <a:extLst>
              <a:ext uri="{FF2B5EF4-FFF2-40B4-BE49-F238E27FC236}">
                <a16:creationId xmlns:a16="http://schemas.microsoft.com/office/drawing/2014/main" id="{4C564307-29AC-4D36-A5E8-3582581DC093}"/>
              </a:ext>
            </a:extLst>
          </p:cNvPr>
          <p:cNvSpPr>
            <a:spLocks noGrp="1"/>
          </p:cNvSpPr>
          <p:nvPr>
            <p:ph type="body" sz="quarter" idx="10" hasCustomPrompt="1"/>
          </p:nvPr>
        </p:nvSpPr>
        <p:spPr>
          <a:xfrm>
            <a:off x="1232014" y="3629590"/>
            <a:ext cx="4902086" cy="696630"/>
          </a:xfrm>
        </p:spPr>
        <p:txBody>
          <a:bodyPr>
            <a:noAutofit/>
          </a:bodyPr>
          <a:lstStyle>
            <a:lvl1pPr marL="0" indent="0">
              <a:lnSpc>
                <a:spcPts val="2600"/>
              </a:lnSpc>
              <a:spcBef>
                <a:spcPts val="0"/>
              </a:spcBef>
              <a:buNone/>
              <a:defRPr sz="2600">
                <a:solidFill>
                  <a:schemeClr val="bg1"/>
                </a:solidFill>
              </a:defRPr>
            </a:lvl1pPr>
            <a:lvl2pPr marL="271463" indent="0">
              <a:buNone/>
              <a:defRPr/>
            </a:lvl2pPr>
          </a:lstStyle>
          <a:p>
            <a:pPr lvl="0"/>
            <a:r>
              <a:rPr lang="es-ES" dirty="0" err="1"/>
              <a:t>Lorem</a:t>
            </a:r>
            <a:r>
              <a:rPr lang="es-ES" dirty="0"/>
              <a:t> </a:t>
            </a:r>
            <a:r>
              <a:rPr lang="es-ES" dirty="0" err="1"/>
              <a:t>ipsumUdae</a:t>
            </a:r>
            <a:r>
              <a:rPr lang="es-ES" dirty="0"/>
              <a:t> </a:t>
            </a:r>
            <a:r>
              <a:rPr lang="es-ES" dirty="0" err="1"/>
              <a:t>voluptatur</a:t>
            </a:r>
            <a:r>
              <a:rPr lang="es-ES" dirty="0"/>
              <a:t>? Pitas </a:t>
            </a:r>
            <a:r>
              <a:rPr lang="es-ES" dirty="0" err="1"/>
              <a:t>dolorem</a:t>
            </a:r>
            <a:endParaRPr lang="es-ES" dirty="0"/>
          </a:p>
        </p:txBody>
      </p:sp>
      <p:sp>
        <p:nvSpPr>
          <p:cNvPr id="14" name="CuadroTexto 13">
            <a:extLst>
              <a:ext uri="{FF2B5EF4-FFF2-40B4-BE49-F238E27FC236}">
                <a16:creationId xmlns:a16="http://schemas.microsoft.com/office/drawing/2014/main" id="{2BD999AF-4FA8-4A34-BC9D-244C3E9A73D6}"/>
              </a:ext>
            </a:extLst>
          </p:cNvPr>
          <p:cNvSpPr txBox="1"/>
          <p:nvPr userDrawn="1"/>
        </p:nvSpPr>
        <p:spPr>
          <a:xfrm>
            <a:off x="2711316" y="6662208"/>
            <a:ext cx="1800493" cy="430887"/>
          </a:xfrm>
          <a:prstGeom prst="rect">
            <a:avLst/>
          </a:prstGeom>
          <a:noFill/>
        </p:spPr>
        <p:txBody>
          <a:bodyPr wrap="none" rtlCol="0">
            <a:spAutoFit/>
          </a:bodyPr>
          <a:lstStyle/>
          <a:p>
            <a:r>
              <a:rPr lang="es-ES" sz="2200" b="1" dirty="0">
                <a:solidFill>
                  <a:srgbClr val="1E1E1E"/>
                </a:solidFill>
              </a:rPr>
              <a:t>Ve más allá</a:t>
            </a:r>
          </a:p>
        </p:txBody>
      </p:sp>
      <p:sp>
        <p:nvSpPr>
          <p:cNvPr id="12" name="Marcador de texto 6">
            <a:extLst>
              <a:ext uri="{FF2B5EF4-FFF2-40B4-BE49-F238E27FC236}">
                <a16:creationId xmlns:a16="http://schemas.microsoft.com/office/drawing/2014/main" id="{604FA656-0B6E-4A60-99B0-9022B34BDB51}"/>
              </a:ext>
            </a:extLst>
          </p:cNvPr>
          <p:cNvSpPr>
            <a:spLocks noGrp="1"/>
          </p:cNvSpPr>
          <p:nvPr>
            <p:ph type="body" sz="quarter" idx="11" hasCustomPrompt="1"/>
          </p:nvPr>
        </p:nvSpPr>
        <p:spPr>
          <a:xfrm>
            <a:off x="3644957" y="5152734"/>
            <a:ext cx="3048000" cy="416701"/>
          </a:xfrm>
        </p:spPr>
        <p:txBody>
          <a:bodyPr>
            <a:noAutofit/>
          </a:bodyPr>
          <a:lstStyle>
            <a:lvl1pPr marL="0" indent="0">
              <a:lnSpc>
                <a:spcPts val="2600"/>
              </a:lnSpc>
              <a:spcBef>
                <a:spcPts val="0"/>
              </a:spcBef>
              <a:buNone/>
              <a:defRPr sz="2200" b="1">
                <a:solidFill>
                  <a:schemeClr val="bg1"/>
                </a:solidFill>
              </a:defRPr>
            </a:lvl1pPr>
            <a:lvl2pPr marL="271463" indent="0">
              <a:buNone/>
              <a:defRPr/>
            </a:lvl2pPr>
          </a:lstStyle>
          <a:p>
            <a:pPr lvl="0"/>
            <a:r>
              <a:rPr lang="es-ES" dirty="0" err="1"/>
              <a:t>Lorem</a:t>
            </a:r>
            <a:r>
              <a:rPr lang="es-ES" dirty="0"/>
              <a:t> </a:t>
            </a:r>
            <a:r>
              <a:rPr lang="es-ES" dirty="0" err="1"/>
              <a:t>Ipsum</a:t>
            </a:r>
            <a:endParaRPr lang="es-ES" dirty="0"/>
          </a:p>
        </p:txBody>
      </p:sp>
      <p:sp>
        <p:nvSpPr>
          <p:cNvPr id="15" name="Marcador de texto 6">
            <a:extLst>
              <a:ext uri="{FF2B5EF4-FFF2-40B4-BE49-F238E27FC236}">
                <a16:creationId xmlns:a16="http://schemas.microsoft.com/office/drawing/2014/main" id="{3991318B-056F-4F2D-9698-07C899C14601}"/>
              </a:ext>
            </a:extLst>
          </p:cNvPr>
          <p:cNvSpPr>
            <a:spLocks noGrp="1"/>
          </p:cNvSpPr>
          <p:nvPr>
            <p:ph type="body" sz="quarter" idx="12" hasCustomPrompt="1"/>
          </p:nvPr>
        </p:nvSpPr>
        <p:spPr>
          <a:xfrm>
            <a:off x="3644957" y="5783254"/>
            <a:ext cx="3048000" cy="416701"/>
          </a:xfrm>
        </p:spPr>
        <p:txBody>
          <a:bodyPr>
            <a:noAutofit/>
          </a:bodyPr>
          <a:lstStyle>
            <a:lvl1pPr marL="0" indent="0">
              <a:lnSpc>
                <a:spcPts val="2600"/>
              </a:lnSpc>
              <a:spcBef>
                <a:spcPts val="0"/>
              </a:spcBef>
              <a:buNone/>
              <a:defRPr sz="1450" b="1">
                <a:solidFill>
                  <a:schemeClr val="bg1"/>
                </a:solidFill>
              </a:defRPr>
            </a:lvl1pPr>
            <a:lvl2pPr marL="271463" indent="0">
              <a:buNone/>
              <a:defRPr/>
            </a:lvl2pPr>
          </a:lstStyle>
          <a:p>
            <a:pPr lvl="0"/>
            <a:r>
              <a:rPr lang="es-ES" dirty="0"/>
              <a:t>Universidadeuropea.com</a:t>
            </a:r>
          </a:p>
        </p:txBody>
      </p:sp>
      <p:sp>
        <p:nvSpPr>
          <p:cNvPr id="16" name="Marcador de texto 6">
            <a:extLst>
              <a:ext uri="{FF2B5EF4-FFF2-40B4-BE49-F238E27FC236}">
                <a16:creationId xmlns:a16="http://schemas.microsoft.com/office/drawing/2014/main" id="{EB186090-37AA-4F50-967D-3BDBD7F875A2}"/>
              </a:ext>
            </a:extLst>
          </p:cNvPr>
          <p:cNvSpPr>
            <a:spLocks noGrp="1"/>
          </p:cNvSpPr>
          <p:nvPr>
            <p:ph type="body" sz="quarter" idx="13" hasCustomPrompt="1"/>
          </p:nvPr>
        </p:nvSpPr>
        <p:spPr>
          <a:xfrm>
            <a:off x="3644957" y="5392438"/>
            <a:ext cx="3048000" cy="416701"/>
          </a:xfrm>
        </p:spPr>
        <p:txBody>
          <a:bodyPr>
            <a:noAutofit/>
          </a:bodyPr>
          <a:lstStyle>
            <a:lvl1pPr marL="0" indent="0">
              <a:lnSpc>
                <a:spcPts val="2600"/>
              </a:lnSpc>
              <a:spcBef>
                <a:spcPts val="0"/>
              </a:spcBef>
              <a:buNone/>
              <a:defRPr sz="1500" b="0">
                <a:solidFill>
                  <a:schemeClr val="bg1"/>
                </a:solidFill>
              </a:defRPr>
            </a:lvl1pPr>
            <a:lvl2pPr marL="271463" indent="0">
              <a:buNone/>
              <a:defRPr/>
            </a:lvl2pPr>
          </a:lstStyle>
          <a:p>
            <a:pPr lvl="0"/>
            <a:r>
              <a:rPr lang="es-ES" dirty="0"/>
              <a:t>Loremipsum@info.com</a:t>
            </a:r>
          </a:p>
        </p:txBody>
      </p:sp>
      <p:pic>
        <p:nvPicPr>
          <p:cNvPr id="17" name="Gráfico 16">
            <a:extLst>
              <a:ext uri="{FF2B5EF4-FFF2-40B4-BE49-F238E27FC236}">
                <a16:creationId xmlns:a16="http://schemas.microsoft.com/office/drawing/2014/main" id="{D71C7A76-B3FC-4D82-9E7A-2B97594E11D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18038" y="908844"/>
            <a:ext cx="2908056" cy="800100"/>
          </a:xfrm>
          <a:prstGeom prst="rect">
            <a:avLst/>
          </a:prstGeom>
        </p:spPr>
      </p:pic>
    </p:spTree>
    <p:extLst>
      <p:ext uri="{BB962C8B-B14F-4D97-AF65-F5344CB8AC3E}">
        <p14:creationId xmlns:p14="http://schemas.microsoft.com/office/powerpoint/2010/main" val="1557260332"/>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ortada 04 blanco">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6" name="Gráfico 5">
            <a:extLst>
              <a:ext uri="{FF2B5EF4-FFF2-40B4-BE49-F238E27FC236}">
                <a16:creationId xmlns:a16="http://schemas.microsoft.com/office/drawing/2014/main" id="{480EAAD8-7A6F-435E-A8EC-6782A258B5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4630400" cy="8229600"/>
          </a:xfrm>
          <a:prstGeom prst="rect">
            <a:avLst/>
          </a:prstGeom>
        </p:spPr>
      </p:pic>
      <p:sp>
        <p:nvSpPr>
          <p:cNvPr id="13" name="Título 12">
            <a:extLst>
              <a:ext uri="{FF2B5EF4-FFF2-40B4-BE49-F238E27FC236}">
                <a16:creationId xmlns:a16="http://schemas.microsoft.com/office/drawing/2014/main" id="{7690501E-9AAE-4516-A86F-E2ADA3378363}"/>
              </a:ext>
            </a:extLst>
          </p:cNvPr>
          <p:cNvSpPr>
            <a:spLocks noGrp="1"/>
          </p:cNvSpPr>
          <p:nvPr>
            <p:ph type="title" hasCustomPrompt="1"/>
          </p:nvPr>
        </p:nvSpPr>
        <p:spPr>
          <a:xfrm>
            <a:off x="8460128" y="2730479"/>
            <a:ext cx="4902086" cy="927121"/>
          </a:xfrm>
        </p:spPr>
        <p:txBody>
          <a:bodyPr anchor="t">
            <a:normAutofit/>
          </a:bodyPr>
          <a:lstStyle>
            <a:lvl1pPr>
              <a:defRPr sz="6000" b="1">
                <a:solidFill>
                  <a:schemeClr val="bg1"/>
                </a:solidFill>
                <a:latin typeface="Century Gothic" panose="020B0502020202020204" pitchFamily="34" charset="0"/>
              </a:defRPr>
            </a:lvl1pPr>
          </a:lstStyle>
          <a:p>
            <a:r>
              <a:rPr lang="es-ES" dirty="0" err="1"/>
              <a:t>Lorem</a:t>
            </a:r>
            <a:r>
              <a:rPr lang="es-ES" dirty="0"/>
              <a:t> </a:t>
            </a:r>
            <a:r>
              <a:rPr lang="es-ES" dirty="0" err="1"/>
              <a:t>Ipsum</a:t>
            </a:r>
            <a:endParaRPr lang="es-ES" dirty="0"/>
          </a:p>
        </p:txBody>
      </p:sp>
      <p:sp>
        <p:nvSpPr>
          <p:cNvPr id="7" name="Marcador de texto 6">
            <a:extLst>
              <a:ext uri="{FF2B5EF4-FFF2-40B4-BE49-F238E27FC236}">
                <a16:creationId xmlns:a16="http://schemas.microsoft.com/office/drawing/2014/main" id="{4C564307-29AC-4D36-A5E8-3582581DC093}"/>
              </a:ext>
            </a:extLst>
          </p:cNvPr>
          <p:cNvSpPr>
            <a:spLocks noGrp="1"/>
          </p:cNvSpPr>
          <p:nvPr>
            <p:ph type="body" sz="quarter" idx="10" hasCustomPrompt="1"/>
          </p:nvPr>
        </p:nvSpPr>
        <p:spPr>
          <a:xfrm>
            <a:off x="8460128" y="3629590"/>
            <a:ext cx="4902086" cy="696630"/>
          </a:xfrm>
        </p:spPr>
        <p:txBody>
          <a:bodyPr>
            <a:noAutofit/>
          </a:bodyPr>
          <a:lstStyle>
            <a:lvl1pPr marL="0" indent="0">
              <a:lnSpc>
                <a:spcPts val="2600"/>
              </a:lnSpc>
              <a:spcBef>
                <a:spcPts val="0"/>
              </a:spcBef>
              <a:buNone/>
              <a:defRPr sz="2600">
                <a:solidFill>
                  <a:schemeClr val="bg1"/>
                </a:solidFill>
              </a:defRPr>
            </a:lvl1pPr>
            <a:lvl2pPr marL="271463" indent="0">
              <a:buNone/>
              <a:defRPr/>
            </a:lvl2pPr>
          </a:lstStyle>
          <a:p>
            <a:pPr lvl="0"/>
            <a:r>
              <a:rPr lang="es-ES" dirty="0" err="1"/>
              <a:t>Lorem</a:t>
            </a:r>
            <a:r>
              <a:rPr lang="es-ES" dirty="0"/>
              <a:t> </a:t>
            </a:r>
            <a:r>
              <a:rPr lang="es-ES" dirty="0" err="1"/>
              <a:t>ipsumUdae</a:t>
            </a:r>
            <a:r>
              <a:rPr lang="es-ES" dirty="0"/>
              <a:t> </a:t>
            </a:r>
            <a:r>
              <a:rPr lang="es-ES" dirty="0" err="1"/>
              <a:t>voluptatur</a:t>
            </a:r>
            <a:r>
              <a:rPr lang="es-ES" dirty="0"/>
              <a:t>? Pitas </a:t>
            </a:r>
            <a:r>
              <a:rPr lang="es-ES" dirty="0" err="1"/>
              <a:t>dolorem</a:t>
            </a:r>
            <a:endParaRPr lang="es-ES" dirty="0"/>
          </a:p>
        </p:txBody>
      </p:sp>
      <p:sp>
        <p:nvSpPr>
          <p:cNvPr id="14" name="CuadroTexto 13">
            <a:extLst>
              <a:ext uri="{FF2B5EF4-FFF2-40B4-BE49-F238E27FC236}">
                <a16:creationId xmlns:a16="http://schemas.microsoft.com/office/drawing/2014/main" id="{2BD999AF-4FA8-4A34-BC9D-244C3E9A73D6}"/>
              </a:ext>
            </a:extLst>
          </p:cNvPr>
          <p:cNvSpPr txBox="1"/>
          <p:nvPr userDrawn="1"/>
        </p:nvSpPr>
        <p:spPr>
          <a:xfrm>
            <a:off x="9081650" y="6662208"/>
            <a:ext cx="1800493" cy="430887"/>
          </a:xfrm>
          <a:prstGeom prst="rect">
            <a:avLst/>
          </a:prstGeom>
          <a:noFill/>
        </p:spPr>
        <p:txBody>
          <a:bodyPr wrap="none" rtlCol="0">
            <a:spAutoFit/>
          </a:bodyPr>
          <a:lstStyle/>
          <a:p>
            <a:r>
              <a:rPr lang="es-ES" sz="2200" b="1" dirty="0">
                <a:solidFill>
                  <a:srgbClr val="1E1E1E"/>
                </a:solidFill>
              </a:rPr>
              <a:t>Ve más allá</a:t>
            </a:r>
          </a:p>
        </p:txBody>
      </p:sp>
      <p:sp>
        <p:nvSpPr>
          <p:cNvPr id="12" name="Marcador de texto 6">
            <a:extLst>
              <a:ext uri="{FF2B5EF4-FFF2-40B4-BE49-F238E27FC236}">
                <a16:creationId xmlns:a16="http://schemas.microsoft.com/office/drawing/2014/main" id="{604FA656-0B6E-4A60-99B0-9022B34BDB51}"/>
              </a:ext>
            </a:extLst>
          </p:cNvPr>
          <p:cNvSpPr>
            <a:spLocks noGrp="1"/>
          </p:cNvSpPr>
          <p:nvPr>
            <p:ph type="body" sz="quarter" idx="11" hasCustomPrompt="1"/>
          </p:nvPr>
        </p:nvSpPr>
        <p:spPr>
          <a:xfrm>
            <a:off x="6907100" y="5152734"/>
            <a:ext cx="3048000" cy="416701"/>
          </a:xfrm>
        </p:spPr>
        <p:txBody>
          <a:bodyPr>
            <a:noAutofit/>
          </a:bodyPr>
          <a:lstStyle>
            <a:lvl1pPr marL="0" indent="0">
              <a:lnSpc>
                <a:spcPts val="2600"/>
              </a:lnSpc>
              <a:spcBef>
                <a:spcPts val="0"/>
              </a:spcBef>
              <a:buNone/>
              <a:defRPr sz="2200" b="1">
                <a:solidFill>
                  <a:schemeClr val="bg1"/>
                </a:solidFill>
              </a:defRPr>
            </a:lvl1pPr>
            <a:lvl2pPr marL="271463" indent="0">
              <a:buNone/>
              <a:defRPr/>
            </a:lvl2pPr>
          </a:lstStyle>
          <a:p>
            <a:pPr lvl="0"/>
            <a:r>
              <a:rPr lang="es-ES" dirty="0" err="1"/>
              <a:t>Lorem</a:t>
            </a:r>
            <a:r>
              <a:rPr lang="es-ES" dirty="0"/>
              <a:t> </a:t>
            </a:r>
            <a:r>
              <a:rPr lang="es-ES" dirty="0" err="1"/>
              <a:t>Ipsum</a:t>
            </a:r>
            <a:endParaRPr lang="es-ES" dirty="0"/>
          </a:p>
        </p:txBody>
      </p:sp>
      <p:sp>
        <p:nvSpPr>
          <p:cNvPr id="15" name="Marcador de texto 6">
            <a:extLst>
              <a:ext uri="{FF2B5EF4-FFF2-40B4-BE49-F238E27FC236}">
                <a16:creationId xmlns:a16="http://schemas.microsoft.com/office/drawing/2014/main" id="{3991318B-056F-4F2D-9698-07C899C14601}"/>
              </a:ext>
            </a:extLst>
          </p:cNvPr>
          <p:cNvSpPr>
            <a:spLocks noGrp="1"/>
          </p:cNvSpPr>
          <p:nvPr>
            <p:ph type="body" sz="quarter" idx="12" hasCustomPrompt="1"/>
          </p:nvPr>
        </p:nvSpPr>
        <p:spPr>
          <a:xfrm>
            <a:off x="6907100" y="5783254"/>
            <a:ext cx="3048000" cy="416701"/>
          </a:xfrm>
        </p:spPr>
        <p:txBody>
          <a:bodyPr>
            <a:noAutofit/>
          </a:bodyPr>
          <a:lstStyle>
            <a:lvl1pPr marL="0" indent="0">
              <a:lnSpc>
                <a:spcPts val="2600"/>
              </a:lnSpc>
              <a:spcBef>
                <a:spcPts val="0"/>
              </a:spcBef>
              <a:buNone/>
              <a:defRPr sz="1450" b="1">
                <a:solidFill>
                  <a:schemeClr val="bg1"/>
                </a:solidFill>
              </a:defRPr>
            </a:lvl1pPr>
            <a:lvl2pPr marL="271463" indent="0">
              <a:buNone/>
              <a:defRPr/>
            </a:lvl2pPr>
          </a:lstStyle>
          <a:p>
            <a:pPr lvl="0"/>
            <a:r>
              <a:rPr lang="es-ES" dirty="0"/>
              <a:t>Universidadeuropea.com</a:t>
            </a:r>
          </a:p>
        </p:txBody>
      </p:sp>
      <p:sp>
        <p:nvSpPr>
          <p:cNvPr id="16" name="Marcador de texto 6">
            <a:extLst>
              <a:ext uri="{FF2B5EF4-FFF2-40B4-BE49-F238E27FC236}">
                <a16:creationId xmlns:a16="http://schemas.microsoft.com/office/drawing/2014/main" id="{EB186090-37AA-4F50-967D-3BDBD7F875A2}"/>
              </a:ext>
            </a:extLst>
          </p:cNvPr>
          <p:cNvSpPr>
            <a:spLocks noGrp="1"/>
          </p:cNvSpPr>
          <p:nvPr>
            <p:ph type="body" sz="quarter" idx="13" hasCustomPrompt="1"/>
          </p:nvPr>
        </p:nvSpPr>
        <p:spPr>
          <a:xfrm>
            <a:off x="6907100" y="5392438"/>
            <a:ext cx="3048000" cy="416701"/>
          </a:xfrm>
        </p:spPr>
        <p:txBody>
          <a:bodyPr>
            <a:noAutofit/>
          </a:bodyPr>
          <a:lstStyle>
            <a:lvl1pPr marL="0" indent="0">
              <a:lnSpc>
                <a:spcPts val="2600"/>
              </a:lnSpc>
              <a:spcBef>
                <a:spcPts val="0"/>
              </a:spcBef>
              <a:buNone/>
              <a:defRPr sz="1500" b="0">
                <a:solidFill>
                  <a:schemeClr val="bg1"/>
                </a:solidFill>
              </a:defRPr>
            </a:lvl1pPr>
            <a:lvl2pPr marL="271463" indent="0">
              <a:buNone/>
              <a:defRPr/>
            </a:lvl2pPr>
          </a:lstStyle>
          <a:p>
            <a:pPr lvl="0"/>
            <a:r>
              <a:rPr lang="es-ES" dirty="0"/>
              <a:t>Loremipsum@info.com</a:t>
            </a:r>
          </a:p>
        </p:txBody>
      </p:sp>
      <p:pic>
        <p:nvPicPr>
          <p:cNvPr id="11" name="Gráfico 10">
            <a:extLst>
              <a:ext uri="{FF2B5EF4-FFF2-40B4-BE49-F238E27FC236}">
                <a16:creationId xmlns:a16="http://schemas.microsoft.com/office/drawing/2014/main" id="{7D477561-B3ED-45D0-B1A9-8965EAF07DA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18038" y="908844"/>
            <a:ext cx="2910840" cy="800100"/>
          </a:xfrm>
          <a:prstGeom prst="rect">
            <a:avLst/>
          </a:prstGeom>
        </p:spPr>
      </p:pic>
    </p:spTree>
    <p:extLst>
      <p:ext uri="{BB962C8B-B14F-4D97-AF65-F5344CB8AC3E}">
        <p14:creationId xmlns:p14="http://schemas.microsoft.com/office/powerpoint/2010/main" val="135416623"/>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ortada 04 rojo">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07A6838A-54ED-4793-920B-D51FFB65AF7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4630400" cy="8229600"/>
          </a:xfrm>
          <a:prstGeom prst="rect">
            <a:avLst/>
          </a:prstGeom>
        </p:spPr>
      </p:pic>
      <p:sp>
        <p:nvSpPr>
          <p:cNvPr id="13" name="Título 12">
            <a:extLst>
              <a:ext uri="{FF2B5EF4-FFF2-40B4-BE49-F238E27FC236}">
                <a16:creationId xmlns:a16="http://schemas.microsoft.com/office/drawing/2014/main" id="{7690501E-9AAE-4516-A86F-E2ADA3378363}"/>
              </a:ext>
            </a:extLst>
          </p:cNvPr>
          <p:cNvSpPr>
            <a:spLocks noGrp="1"/>
          </p:cNvSpPr>
          <p:nvPr>
            <p:ph type="title" hasCustomPrompt="1"/>
          </p:nvPr>
        </p:nvSpPr>
        <p:spPr>
          <a:xfrm>
            <a:off x="8460128" y="2730479"/>
            <a:ext cx="4902086" cy="927121"/>
          </a:xfrm>
        </p:spPr>
        <p:txBody>
          <a:bodyPr anchor="t">
            <a:normAutofit/>
          </a:bodyPr>
          <a:lstStyle>
            <a:lvl1pPr>
              <a:defRPr sz="6000" b="1">
                <a:solidFill>
                  <a:schemeClr val="bg1"/>
                </a:solidFill>
                <a:latin typeface="Century Gothic" panose="020B0502020202020204" pitchFamily="34" charset="0"/>
              </a:defRPr>
            </a:lvl1pPr>
          </a:lstStyle>
          <a:p>
            <a:r>
              <a:rPr lang="es-ES" dirty="0" err="1"/>
              <a:t>Lorem</a:t>
            </a:r>
            <a:r>
              <a:rPr lang="es-ES" dirty="0"/>
              <a:t> </a:t>
            </a:r>
            <a:r>
              <a:rPr lang="es-ES" dirty="0" err="1"/>
              <a:t>Ipsum</a:t>
            </a:r>
            <a:endParaRPr lang="es-ES" dirty="0"/>
          </a:p>
        </p:txBody>
      </p:sp>
      <p:sp>
        <p:nvSpPr>
          <p:cNvPr id="7" name="Marcador de texto 6">
            <a:extLst>
              <a:ext uri="{FF2B5EF4-FFF2-40B4-BE49-F238E27FC236}">
                <a16:creationId xmlns:a16="http://schemas.microsoft.com/office/drawing/2014/main" id="{4C564307-29AC-4D36-A5E8-3582581DC093}"/>
              </a:ext>
            </a:extLst>
          </p:cNvPr>
          <p:cNvSpPr>
            <a:spLocks noGrp="1"/>
          </p:cNvSpPr>
          <p:nvPr>
            <p:ph type="body" sz="quarter" idx="10" hasCustomPrompt="1"/>
          </p:nvPr>
        </p:nvSpPr>
        <p:spPr>
          <a:xfrm>
            <a:off x="8460128" y="3629590"/>
            <a:ext cx="4902086" cy="696630"/>
          </a:xfrm>
        </p:spPr>
        <p:txBody>
          <a:bodyPr>
            <a:noAutofit/>
          </a:bodyPr>
          <a:lstStyle>
            <a:lvl1pPr marL="0" indent="0">
              <a:lnSpc>
                <a:spcPts val="2600"/>
              </a:lnSpc>
              <a:spcBef>
                <a:spcPts val="0"/>
              </a:spcBef>
              <a:buNone/>
              <a:defRPr sz="2600">
                <a:solidFill>
                  <a:schemeClr val="bg1"/>
                </a:solidFill>
              </a:defRPr>
            </a:lvl1pPr>
            <a:lvl2pPr marL="271463" indent="0">
              <a:buNone/>
              <a:defRPr/>
            </a:lvl2pPr>
          </a:lstStyle>
          <a:p>
            <a:pPr lvl="0"/>
            <a:r>
              <a:rPr lang="es-ES" dirty="0" err="1"/>
              <a:t>Lorem</a:t>
            </a:r>
            <a:r>
              <a:rPr lang="es-ES" dirty="0"/>
              <a:t> </a:t>
            </a:r>
            <a:r>
              <a:rPr lang="es-ES" dirty="0" err="1"/>
              <a:t>ipsumUdae</a:t>
            </a:r>
            <a:r>
              <a:rPr lang="es-ES" dirty="0"/>
              <a:t> </a:t>
            </a:r>
            <a:r>
              <a:rPr lang="es-ES" dirty="0" err="1"/>
              <a:t>voluptatur</a:t>
            </a:r>
            <a:r>
              <a:rPr lang="es-ES" dirty="0"/>
              <a:t>? Pitas </a:t>
            </a:r>
            <a:r>
              <a:rPr lang="es-ES" dirty="0" err="1"/>
              <a:t>dolorem</a:t>
            </a:r>
            <a:endParaRPr lang="es-ES" dirty="0"/>
          </a:p>
        </p:txBody>
      </p:sp>
      <p:sp>
        <p:nvSpPr>
          <p:cNvPr id="14" name="CuadroTexto 13">
            <a:extLst>
              <a:ext uri="{FF2B5EF4-FFF2-40B4-BE49-F238E27FC236}">
                <a16:creationId xmlns:a16="http://schemas.microsoft.com/office/drawing/2014/main" id="{2BD999AF-4FA8-4A34-BC9D-244C3E9A73D6}"/>
              </a:ext>
            </a:extLst>
          </p:cNvPr>
          <p:cNvSpPr txBox="1"/>
          <p:nvPr userDrawn="1"/>
        </p:nvSpPr>
        <p:spPr>
          <a:xfrm>
            <a:off x="9081650" y="6662208"/>
            <a:ext cx="1800493" cy="430887"/>
          </a:xfrm>
          <a:prstGeom prst="rect">
            <a:avLst/>
          </a:prstGeom>
          <a:noFill/>
        </p:spPr>
        <p:txBody>
          <a:bodyPr wrap="none" rtlCol="0">
            <a:spAutoFit/>
          </a:bodyPr>
          <a:lstStyle/>
          <a:p>
            <a:r>
              <a:rPr lang="es-ES" sz="2200" b="1" dirty="0">
                <a:solidFill>
                  <a:srgbClr val="1E1E1E"/>
                </a:solidFill>
              </a:rPr>
              <a:t>Ve más allá</a:t>
            </a:r>
          </a:p>
        </p:txBody>
      </p:sp>
      <p:sp>
        <p:nvSpPr>
          <p:cNvPr id="12" name="Marcador de texto 6">
            <a:extLst>
              <a:ext uri="{FF2B5EF4-FFF2-40B4-BE49-F238E27FC236}">
                <a16:creationId xmlns:a16="http://schemas.microsoft.com/office/drawing/2014/main" id="{604FA656-0B6E-4A60-99B0-9022B34BDB51}"/>
              </a:ext>
            </a:extLst>
          </p:cNvPr>
          <p:cNvSpPr>
            <a:spLocks noGrp="1"/>
          </p:cNvSpPr>
          <p:nvPr>
            <p:ph type="body" sz="quarter" idx="11" hasCustomPrompt="1"/>
          </p:nvPr>
        </p:nvSpPr>
        <p:spPr>
          <a:xfrm>
            <a:off x="6907100" y="5152734"/>
            <a:ext cx="3048000" cy="416701"/>
          </a:xfrm>
        </p:spPr>
        <p:txBody>
          <a:bodyPr>
            <a:noAutofit/>
          </a:bodyPr>
          <a:lstStyle>
            <a:lvl1pPr marL="0" indent="0">
              <a:lnSpc>
                <a:spcPts val="2600"/>
              </a:lnSpc>
              <a:spcBef>
                <a:spcPts val="0"/>
              </a:spcBef>
              <a:buNone/>
              <a:defRPr sz="2200" b="1">
                <a:solidFill>
                  <a:schemeClr val="bg1"/>
                </a:solidFill>
              </a:defRPr>
            </a:lvl1pPr>
            <a:lvl2pPr marL="271463" indent="0">
              <a:buNone/>
              <a:defRPr/>
            </a:lvl2pPr>
          </a:lstStyle>
          <a:p>
            <a:pPr lvl="0"/>
            <a:r>
              <a:rPr lang="es-ES" dirty="0" err="1"/>
              <a:t>Lorem</a:t>
            </a:r>
            <a:r>
              <a:rPr lang="es-ES" dirty="0"/>
              <a:t> </a:t>
            </a:r>
            <a:r>
              <a:rPr lang="es-ES" dirty="0" err="1"/>
              <a:t>Ipsum</a:t>
            </a:r>
            <a:endParaRPr lang="es-ES" dirty="0"/>
          </a:p>
        </p:txBody>
      </p:sp>
      <p:sp>
        <p:nvSpPr>
          <p:cNvPr id="15" name="Marcador de texto 6">
            <a:extLst>
              <a:ext uri="{FF2B5EF4-FFF2-40B4-BE49-F238E27FC236}">
                <a16:creationId xmlns:a16="http://schemas.microsoft.com/office/drawing/2014/main" id="{3991318B-056F-4F2D-9698-07C899C14601}"/>
              </a:ext>
            </a:extLst>
          </p:cNvPr>
          <p:cNvSpPr>
            <a:spLocks noGrp="1"/>
          </p:cNvSpPr>
          <p:nvPr>
            <p:ph type="body" sz="quarter" idx="12" hasCustomPrompt="1"/>
          </p:nvPr>
        </p:nvSpPr>
        <p:spPr>
          <a:xfrm>
            <a:off x="6907100" y="5783254"/>
            <a:ext cx="3048000" cy="416701"/>
          </a:xfrm>
        </p:spPr>
        <p:txBody>
          <a:bodyPr>
            <a:noAutofit/>
          </a:bodyPr>
          <a:lstStyle>
            <a:lvl1pPr marL="0" indent="0">
              <a:lnSpc>
                <a:spcPts val="2600"/>
              </a:lnSpc>
              <a:spcBef>
                <a:spcPts val="0"/>
              </a:spcBef>
              <a:buNone/>
              <a:defRPr sz="1450" b="1">
                <a:solidFill>
                  <a:schemeClr val="bg1"/>
                </a:solidFill>
              </a:defRPr>
            </a:lvl1pPr>
            <a:lvl2pPr marL="271463" indent="0">
              <a:buNone/>
              <a:defRPr/>
            </a:lvl2pPr>
          </a:lstStyle>
          <a:p>
            <a:pPr lvl="0"/>
            <a:r>
              <a:rPr lang="es-ES" dirty="0"/>
              <a:t>Universidadeuropea.com</a:t>
            </a:r>
          </a:p>
        </p:txBody>
      </p:sp>
      <p:sp>
        <p:nvSpPr>
          <p:cNvPr id="16" name="Marcador de texto 6">
            <a:extLst>
              <a:ext uri="{FF2B5EF4-FFF2-40B4-BE49-F238E27FC236}">
                <a16:creationId xmlns:a16="http://schemas.microsoft.com/office/drawing/2014/main" id="{EB186090-37AA-4F50-967D-3BDBD7F875A2}"/>
              </a:ext>
            </a:extLst>
          </p:cNvPr>
          <p:cNvSpPr>
            <a:spLocks noGrp="1"/>
          </p:cNvSpPr>
          <p:nvPr>
            <p:ph type="body" sz="quarter" idx="13" hasCustomPrompt="1"/>
          </p:nvPr>
        </p:nvSpPr>
        <p:spPr>
          <a:xfrm>
            <a:off x="6907100" y="5392438"/>
            <a:ext cx="3048000" cy="416701"/>
          </a:xfrm>
        </p:spPr>
        <p:txBody>
          <a:bodyPr>
            <a:noAutofit/>
          </a:bodyPr>
          <a:lstStyle>
            <a:lvl1pPr marL="0" indent="0">
              <a:lnSpc>
                <a:spcPts val="2600"/>
              </a:lnSpc>
              <a:spcBef>
                <a:spcPts val="0"/>
              </a:spcBef>
              <a:buNone/>
              <a:defRPr sz="1500" b="0">
                <a:solidFill>
                  <a:schemeClr val="bg1"/>
                </a:solidFill>
              </a:defRPr>
            </a:lvl1pPr>
            <a:lvl2pPr marL="271463" indent="0">
              <a:buNone/>
              <a:defRPr/>
            </a:lvl2pPr>
          </a:lstStyle>
          <a:p>
            <a:pPr lvl="0"/>
            <a:r>
              <a:rPr lang="es-ES" dirty="0"/>
              <a:t>Loremipsum@info.com</a:t>
            </a:r>
          </a:p>
        </p:txBody>
      </p:sp>
      <p:pic>
        <p:nvPicPr>
          <p:cNvPr id="17" name="Gráfico 16">
            <a:extLst>
              <a:ext uri="{FF2B5EF4-FFF2-40B4-BE49-F238E27FC236}">
                <a16:creationId xmlns:a16="http://schemas.microsoft.com/office/drawing/2014/main" id="{B7025F53-D008-456B-8B64-2AF0FCED69C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18038" y="908844"/>
            <a:ext cx="2908056" cy="800100"/>
          </a:xfrm>
          <a:prstGeom prst="rect">
            <a:avLst/>
          </a:prstGeom>
        </p:spPr>
      </p:pic>
    </p:spTree>
    <p:extLst>
      <p:ext uri="{BB962C8B-B14F-4D97-AF65-F5344CB8AC3E}">
        <p14:creationId xmlns:p14="http://schemas.microsoft.com/office/powerpoint/2010/main" val="80678012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ortada Postgrado 01 rojo">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A7C86FC7-5A1A-4090-9272-7DF1802A6DF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4630399" cy="8229599"/>
          </a:xfrm>
          <a:prstGeom prst="rect">
            <a:avLst/>
          </a:prstGeom>
        </p:spPr>
      </p:pic>
      <p:sp>
        <p:nvSpPr>
          <p:cNvPr id="13" name="Título 12">
            <a:extLst>
              <a:ext uri="{FF2B5EF4-FFF2-40B4-BE49-F238E27FC236}">
                <a16:creationId xmlns:a16="http://schemas.microsoft.com/office/drawing/2014/main" id="{7690501E-9AAE-4516-A86F-E2ADA3378363}"/>
              </a:ext>
            </a:extLst>
          </p:cNvPr>
          <p:cNvSpPr>
            <a:spLocks noGrp="1"/>
          </p:cNvSpPr>
          <p:nvPr>
            <p:ph type="title" hasCustomPrompt="1"/>
          </p:nvPr>
        </p:nvSpPr>
        <p:spPr>
          <a:xfrm>
            <a:off x="7666679" y="1251634"/>
            <a:ext cx="4902086" cy="927121"/>
          </a:xfrm>
        </p:spPr>
        <p:txBody>
          <a:bodyPr anchor="t">
            <a:normAutofit/>
          </a:bodyPr>
          <a:lstStyle>
            <a:lvl1pPr>
              <a:defRPr sz="6000" b="1">
                <a:solidFill>
                  <a:schemeClr val="bg1"/>
                </a:solidFill>
                <a:latin typeface="Century Gothic" panose="020B0502020202020204" pitchFamily="34" charset="0"/>
              </a:defRPr>
            </a:lvl1pPr>
          </a:lstStyle>
          <a:p>
            <a:r>
              <a:rPr lang="es-ES" dirty="0" err="1"/>
              <a:t>Lorem</a:t>
            </a:r>
            <a:r>
              <a:rPr lang="es-ES" dirty="0"/>
              <a:t> </a:t>
            </a:r>
            <a:r>
              <a:rPr lang="es-ES" dirty="0" err="1"/>
              <a:t>Ipsum</a:t>
            </a:r>
            <a:endParaRPr lang="es-ES" dirty="0"/>
          </a:p>
        </p:txBody>
      </p:sp>
      <p:sp>
        <p:nvSpPr>
          <p:cNvPr id="7" name="Marcador de texto 6">
            <a:extLst>
              <a:ext uri="{FF2B5EF4-FFF2-40B4-BE49-F238E27FC236}">
                <a16:creationId xmlns:a16="http://schemas.microsoft.com/office/drawing/2014/main" id="{4C564307-29AC-4D36-A5E8-3582581DC093}"/>
              </a:ext>
            </a:extLst>
          </p:cNvPr>
          <p:cNvSpPr>
            <a:spLocks noGrp="1"/>
          </p:cNvSpPr>
          <p:nvPr>
            <p:ph type="body" sz="quarter" idx="10" hasCustomPrompt="1"/>
          </p:nvPr>
        </p:nvSpPr>
        <p:spPr>
          <a:xfrm>
            <a:off x="7666679" y="2150745"/>
            <a:ext cx="4902086" cy="696630"/>
          </a:xfrm>
        </p:spPr>
        <p:txBody>
          <a:bodyPr>
            <a:noAutofit/>
          </a:bodyPr>
          <a:lstStyle>
            <a:lvl1pPr marL="0" indent="0">
              <a:lnSpc>
                <a:spcPts val="2600"/>
              </a:lnSpc>
              <a:spcBef>
                <a:spcPts val="0"/>
              </a:spcBef>
              <a:buNone/>
              <a:defRPr sz="2600">
                <a:solidFill>
                  <a:schemeClr val="bg1"/>
                </a:solidFill>
              </a:defRPr>
            </a:lvl1pPr>
            <a:lvl2pPr marL="271463" indent="0">
              <a:buNone/>
              <a:defRPr/>
            </a:lvl2pPr>
          </a:lstStyle>
          <a:p>
            <a:pPr lvl="0"/>
            <a:r>
              <a:rPr lang="es-ES" dirty="0" err="1"/>
              <a:t>Lorem</a:t>
            </a:r>
            <a:r>
              <a:rPr lang="es-ES" dirty="0"/>
              <a:t> </a:t>
            </a:r>
            <a:r>
              <a:rPr lang="es-ES" dirty="0" err="1"/>
              <a:t>ipsumUdae</a:t>
            </a:r>
            <a:r>
              <a:rPr lang="es-ES" dirty="0"/>
              <a:t> </a:t>
            </a:r>
            <a:r>
              <a:rPr lang="es-ES" dirty="0" err="1"/>
              <a:t>voluptatur</a:t>
            </a:r>
            <a:r>
              <a:rPr lang="es-ES" dirty="0"/>
              <a:t>? Pitas </a:t>
            </a:r>
            <a:r>
              <a:rPr lang="es-ES" dirty="0" err="1"/>
              <a:t>dolorem</a:t>
            </a:r>
            <a:endParaRPr lang="es-ES" dirty="0"/>
          </a:p>
        </p:txBody>
      </p:sp>
      <p:sp>
        <p:nvSpPr>
          <p:cNvPr id="14" name="CuadroTexto 13">
            <a:extLst>
              <a:ext uri="{FF2B5EF4-FFF2-40B4-BE49-F238E27FC236}">
                <a16:creationId xmlns:a16="http://schemas.microsoft.com/office/drawing/2014/main" id="{2BD999AF-4FA8-4A34-BC9D-244C3E9A73D6}"/>
              </a:ext>
            </a:extLst>
          </p:cNvPr>
          <p:cNvSpPr txBox="1"/>
          <p:nvPr userDrawn="1"/>
        </p:nvSpPr>
        <p:spPr>
          <a:xfrm>
            <a:off x="9089538" y="5891847"/>
            <a:ext cx="1800493" cy="430887"/>
          </a:xfrm>
          <a:prstGeom prst="rect">
            <a:avLst/>
          </a:prstGeom>
          <a:noFill/>
        </p:spPr>
        <p:txBody>
          <a:bodyPr wrap="none" rtlCol="0">
            <a:spAutoFit/>
          </a:bodyPr>
          <a:lstStyle/>
          <a:p>
            <a:r>
              <a:rPr lang="es-ES" sz="2200" b="1" dirty="0">
                <a:solidFill>
                  <a:srgbClr val="1E1E1E"/>
                </a:solidFill>
              </a:rPr>
              <a:t>Ve más allá</a:t>
            </a:r>
          </a:p>
        </p:txBody>
      </p:sp>
      <p:sp>
        <p:nvSpPr>
          <p:cNvPr id="12" name="Marcador de texto 6">
            <a:extLst>
              <a:ext uri="{FF2B5EF4-FFF2-40B4-BE49-F238E27FC236}">
                <a16:creationId xmlns:a16="http://schemas.microsoft.com/office/drawing/2014/main" id="{604FA656-0B6E-4A60-99B0-9022B34BDB51}"/>
              </a:ext>
            </a:extLst>
          </p:cNvPr>
          <p:cNvSpPr>
            <a:spLocks noGrp="1"/>
          </p:cNvSpPr>
          <p:nvPr>
            <p:ph type="body" sz="quarter" idx="11" hasCustomPrompt="1"/>
          </p:nvPr>
        </p:nvSpPr>
        <p:spPr>
          <a:xfrm>
            <a:off x="6777679" y="4301138"/>
            <a:ext cx="3048000" cy="416701"/>
          </a:xfrm>
        </p:spPr>
        <p:txBody>
          <a:bodyPr>
            <a:noAutofit/>
          </a:bodyPr>
          <a:lstStyle>
            <a:lvl1pPr marL="0" indent="0">
              <a:lnSpc>
                <a:spcPts val="2600"/>
              </a:lnSpc>
              <a:spcBef>
                <a:spcPts val="0"/>
              </a:spcBef>
              <a:buNone/>
              <a:defRPr sz="2200" b="1">
                <a:solidFill>
                  <a:schemeClr val="bg1"/>
                </a:solidFill>
              </a:defRPr>
            </a:lvl1pPr>
            <a:lvl2pPr marL="271463" indent="0">
              <a:buNone/>
              <a:defRPr/>
            </a:lvl2pPr>
          </a:lstStyle>
          <a:p>
            <a:pPr lvl="0"/>
            <a:r>
              <a:rPr lang="es-ES" dirty="0" err="1"/>
              <a:t>Lorem</a:t>
            </a:r>
            <a:r>
              <a:rPr lang="es-ES" dirty="0"/>
              <a:t> </a:t>
            </a:r>
            <a:r>
              <a:rPr lang="es-ES" dirty="0" err="1"/>
              <a:t>Ipsum</a:t>
            </a:r>
            <a:endParaRPr lang="es-ES" dirty="0"/>
          </a:p>
        </p:txBody>
      </p:sp>
      <p:sp>
        <p:nvSpPr>
          <p:cNvPr id="15" name="Marcador de texto 6">
            <a:extLst>
              <a:ext uri="{FF2B5EF4-FFF2-40B4-BE49-F238E27FC236}">
                <a16:creationId xmlns:a16="http://schemas.microsoft.com/office/drawing/2014/main" id="{3991318B-056F-4F2D-9698-07C899C14601}"/>
              </a:ext>
            </a:extLst>
          </p:cNvPr>
          <p:cNvSpPr>
            <a:spLocks noGrp="1"/>
          </p:cNvSpPr>
          <p:nvPr>
            <p:ph type="body" sz="quarter" idx="12" hasCustomPrompt="1"/>
          </p:nvPr>
        </p:nvSpPr>
        <p:spPr>
          <a:xfrm>
            <a:off x="6777679" y="4931658"/>
            <a:ext cx="3048000" cy="416701"/>
          </a:xfrm>
        </p:spPr>
        <p:txBody>
          <a:bodyPr>
            <a:noAutofit/>
          </a:bodyPr>
          <a:lstStyle>
            <a:lvl1pPr marL="0" indent="0">
              <a:lnSpc>
                <a:spcPts val="2600"/>
              </a:lnSpc>
              <a:spcBef>
                <a:spcPts val="0"/>
              </a:spcBef>
              <a:buNone/>
              <a:defRPr sz="1450" b="1">
                <a:solidFill>
                  <a:schemeClr val="bg1"/>
                </a:solidFill>
              </a:defRPr>
            </a:lvl1pPr>
            <a:lvl2pPr marL="271463" indent="0">
              <a:buNone/>
              <a:defRPr/>
            </a:lvl2pPr>
          </a:lstStyle>
          <a:p>
            <a:pPr lvl="0"/>
            <a:r>
              <a:rPr lang="es-ES" dirty="0"/>
              <a:t>Universidadeuropea.com</a:t>
            </a:r>
          </a:p>
        </p:txBody>
      </p:sp>
      <p:sp>
        <p:nvSpPr>
          <p:cNvPr id="16" name="Marcador de texto 6">
            <a:extLst>
              <a:ext uri="{FF2B5EF4-FFF2-40B4-BE49-F238E27FC236}">
                <a16:creationId xmlns:a16="http://schemas.microsoft.com/office/drawing/2014/main" id="{EB186090-37AA-4F50-967D-3BDBD7F875A2}"/>
              </a:ext>
            </a:extLst>
          </p:cNvPr>
          <p:cNvSpPr>
            <a:spLocks noGrp="1"/>
          </p:cNvSpPr>
          <p:nvPr>
            <p:ph type="body" sz="quarter" idx="13" hasCustomPrompt="1"/>
          </p:nvPr>
        </p:nvSpPr>
        <p:spPr>
          <a:xfrm>
            <a:off x="6777679" y="4540842"/>
            <a:ext cx="3048000" cy="416701"/>
          </a:xfrm>
        </p:spPr>
        <p:txBody>
          <a:bodyPr>
            <a:noAutofit/>
          </a:bodyPr>
          <a:lstStyle>
            <a:lvl1pPr marL="0" indent="0">
              <a:lnSpc>
                <a:spcPts val="2600"/>
              </a:lnSpc>
              <a:spcBef>
                <a:spcPts val="0"/>
              </a:spcBef>
              <a:buNone/>
              <a:defRPr sz="1500" b="0">
                <a:solidFill>
                  <a:schemeClr val="bg1"/>
                </a:solidFill>
              </a:defRPr>
            </a:lvl1pPr>
            <a:lvl2pPr marL="271463" indent="0">
              <a:buNone/>
              <a:defRPr/>
            </a:lvl2pPr>
          </a:lstStyle>
          <a:p>
            <a:pPr lvl="0"/>
            <a:r>
              <a:rPr lang="es-ES" dirty="0"/>
              <a:t>Loremipsum@info.com</a:t>
            </a:r>
          </a:p>
        </p:txBody>
      </p:sp>
      <p:pic>
        <p:nvPicPr>
          <p:cNvPr id="18" name="Gráfico 17">
            <a:extLst>
              <a:ext uri="{FF2B5EF4-FFF2-40B4-BE49-F238E27FC236}">
                <a16:creationId xmlns:a16="http://schemas.microsoft.com/office/drawing/2014/main" id="{C5C40D8B-4E89-4E84-A91A-99610A7D38F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18038" y="908844"/>
            <a:ext cx="2908056" cy="800100"/>
          </a:xfrm>
          <a:prstGeom prst="rect">
            <a:avLst/>
          </a:prstGeom>
        </p:spPr>
      </p:pic>
    </p:spTree>
    <p:extLst>
      <p:ext uri="{BB962C8B-B14F-4D97-AF65-F5344CB8AC3E}">
        <p14:creationId xmlns:p14="http://schemas.microsoft.com/office/powerpoint/2010/main" val="3338474058"/>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s-ES" dirty="0"/>
              <a:t>Haga clic para modificar el estilo de título del patrón</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Marcador de número de diapositiva 14">
            <a:extLst>
              <a:ext uri="{FF2B5EF4-FFF2-40B4-BE49-F238E27FC236}">
                <a16:creationId xmlns:a16="http://schemas.microsoft.com/office/drawing/2014/main" id="{D156A4A0-AC07-4989-AB5C-6626DA7F8E7B}"/>
              </a:ext>
            </a:extLst>
          </p:cNvPr>
          <p:cNvSpPr>
            <a:spLocks noGrp="1"/>
          </p:cNvSpPr>
          <p:nvPr>
            <p:ph type="sldNum" sz="quarter" idx="4"/>
          </p:nvPr>
        </p:nvSpPr>
        <p:spPr>
          <a:xfrm>
            <a:off x="7000489" y="7763089"/>
            <a:ext cx="629422" cy="395242"/>
          </a:xfrm>
          <a:prstGeom prst="rect">
            <a:avLst/>
          </a:prstGeom>
          <a:noFill/>
        </p:spPr>
        <p:txBody>
          <a:bodyPr/>
          <a:lstStyle>
            <a:lvl1pPr algn="ctr">
              <a:defRPr sz="1300">
                <a:solidFill>
                  <a:srgbClr val="1E1E1E"/>
                </a:solidFill>
              </a:defRPr>
            </a:lvl1pPr>
          </a:lstStyle>
          <a:p>
            <a:fld id="{B005B2D1-880E-4846-A216-7D6770BA1332}" type="slidenum">
              <a:rPr lang="es-ES" smtClean="0"/>
              <a:pPr/>
              <a:t>‹Nº›</a:t>
            </a:fld>
            <a:endParaRPr lang="es-ES" dirty="0"/>
          </a:p>
        </p:txBody>
      </p:sp>
    </p:spTree>
    <p:extLst>
      <p:ext uri="{BB962C8B-B14F-4D97-AF65-F5344CB8AC3E}">
        <p14:creationId xmlns:p14="http://schemas.microsoft.com/office/powerpoint/2010/main" val="3717940592"/>
      </p:ext>
    </p:extLst>
  </p:cSld>
  <p:clrMap bg1="lt1" tx1="dk1" bg2="lt2" tx2="dk2" accent1="accent1" accent2="accent2" accent3="accent3" accent4="accent4" accent5="accent5" accent6="accent6" hlink="hlink" folHlink="folHlink"/>
  <p:sldLayoutIdLst>
    <p:sldLayoutId id="2147483661" r:id="rId1"/>
    <p:sldLayoutId id="2147483708" r:id="rId2"/>
    <p:sldLayoutId id="2147483713" r:id="rId3"/>
    <p:sldLayoutId id="2147483714" r:id="rId4"/>
    <p:sldLayoutId id="2147483676" r:id="rId5"/>
    <p:sldLayoutId id="2147483709" r:id="rId6"/>
    <p:sldLayoutId id="2147483715" r:id="rId7"/>
    <p:sldLayoutId id="2147483716" r:id="rId8"/>
    <p:sldLayoutId id="2147483686" r:id="rId9"/>
    <p:sldLayoutId id="2147483710" r:id="rId10"/>
    <p:sldLayoutId id="2147483687" r:id="rId11"/>
    <p:sldLayoutId id="2147483711" r:id="rId12"/>
    <p:sldLayoutId id="2147483717" r:id="rId13"/>
    <p:sldLayoutId id="2147483718" r:id="rId14"/>
    <p:sldLayoutId id="2147483662" r:id="rId15"/>
    <p:sldLayoutId id="2147483672" r:id="rId16"/>
    <p:sldLayoutId id="2147483663" r:id="rId17"/>
    <p:sldLayoutId id="2147483689" r:id="rId18"/>
    <p:sldLayoutId id="2147483690" r:id="rId19"/>
    <p:sldLayoutId id="2147483691" r:id="rId20"/>
    <p:sldLayoutId id="2147483696" r:id="rId21"/>
    <p:sldLayoutId id="2147483692" r:id="rId22"/>
    <p:sldLayoutId id="2147483693" r:id="rId23"/>
    <p:sldLayoutId id="2147483706" r:id="rId24"/>
    <p:sldLayoutId id="2147483694" r:id="rId25"/>
    <p:sldLayoutId id="2147483695" r:id="rId26"/>
    <p:sldLayoutId id="2147483697" r:id="rId27"/>
    <p:sldLayoutId id="2147483698" r:id="rId28"/>
    <p:sldLayoutId id="2147483699" r:id="rId29"/>
    <p:sldLayoutId id="2147483664" r:id="rId30"/>
    <p:sldLayoutId id="2147483700" r:id="rId31"/>
    <p:sldLayoutId id="2147483677" r:id="rId32"/>
    <p:sldLayoutId id="2147483701" r:id="rId33"/>
    <p:sldLayoutId id="2147483702" r:id="rId34"/>
    <p:sldLayoutId id="2147483703" r:id="rId35"/>
    <p:sldLayoutId id="2147483704" r:id="rId36"/>
    <p:sldLayoutId id="2147483666" r:id="rId37"/>
    <p:sldLayoutId id="2147483679" r:id="rId38"/>
    <p:sldLayoutId id="2147483667" r:id="rId39"/>
    <p:sldLayoutId id="2147483668" r:id="rId40"/>
    <p:sldLayoutId id="2147483681" r:id="rId41"/>
    <p:sldLayoutId id="2147483682" r:id="rId42"/>
    <p:sldLayoutId id="2147483683" r:id="rId43"/>
    <p:sldLayoutId id="2147483678" r:id="rId44"/>
    <p:sldLayoutId id="2147483665" r:id="rId45"/>
    <p:sldLayoutId id="2147483705" r:id="rId46"/>
    <p:sldLayoutId id="2147483669" r:id="rId47"/>
    <p:sldLayoutId id="2147483673" r:id="rId48"/>
    <p:sldLayoutId id="2147483674" r:id="rId49"/>
    <p:sldLayoutId id="2147483675" r:id="rId50"/>
    <p:sldLayoutId id="2147483684" r:id="rId51"/>
    <p:sldLayoutId id="2147483707" r:id="rId52"/>
    <p:sldLayoutId id="2147483712" r:id="rId53"/>
    <p:sldLayoutId id="2147483685" r:id="rId54"/>
    <p:sldLayoutId id="2147483670" r:id="rId55"/>
  </p:sldLayoutIdLst>
  <p:hf hdr="0" dt="0"/>
  <p:txStyles>
    <p:titleStyle>
      <a:lvl1pPr algn="l" defTabSz="1097280" rtl="0" eaLnBrk="1" latinLnBrk="0" hangingPunct="1">
        <a:lnSpc>
          <a:spcPct val="90000"/>
        </a:lnSpc>
        <a:spcBef>
          <a:spcPct val="0"/>
        </a:spcBef>
        <a:buNone/>
        <a:defRPr sz="4000" b="1" kern="1200">
          <a:solidFill>
            <a:srgbClr val="1E1E1E"/>
          </a:solidFill>
          <a:latin typeface="Century Gothic" panose="020B0502020202020204" pitchFamily="34" charset="0"/>
          <a:ea typeface="+mj-ea"/>
          <a:cs typeface="+mj-cs"/>
        </a:defRPr>
      </a:lvl1pPr>
    </p:titleStyle>
    <p:bodyStyle>
      <a:lvl1pPr marL="274320" indent="-274320" algn="l" defTabSz="1097280" rtl="0" eaLnBrk="1" latinLnBrk="0" hangingPunct="1">
        <a:lnSpc>
          <a:spcPts val="2100"/>
        </a:lnSpc>
        <a:spcBef>
          <a:spcPts val="1200"/>
        </a:spcBef>
        <a:buClr>
          <a:srgbClr val="FF3228"/>
        </a:buClr>
        <a:buFont typeface="Wingdings" panose="05000000000000000000" pitchFamily="2" charset="2"/>
        <a:buChar char="§"/>
        <a:defRPr sz="2200" kern="1200">
          <a:solidFill>
            <a:srgbClr val="1E1E1E"/>
          </a:solidFill>
          <a:latin typeface="Century Gothic" panose="020B0502020202020204" pitchFamily="34" charset="0"/>
          <a:ea typeface="+mn-ea"/>
          <a:cs typeface="+mn-cs"/>
        </a:defRPr>
      </a:lvl1pPr>
      <a:lvl2pPr marL="541338" indent="-269875" algn="l" defTabSz="1097280" rtl="0" eaLnBrk="1" latinLnBrk="0" hangingPunct="1">
        <a:lnSpc>
          <a:spcPct val="90000"/>
        </a:lnSpc>
        <a:spcBef>
          <a:spcPts val="600"/>
        </a:spcBef>
        <a:buClr>
          <a:srgbClr val="676766"/>
        </a:buClr>
        <a:buFont typeface="Wingdings" panose="05000000000000000000" pitchFamily="2" charset="2"/>
        <a:buChar char="§"/>
        <a:defRPr sz="2200" kern="1200">
          <a:solidFill>
            <a:srgbClr val="7D7878"/>
          </a:solidFill>
          <a:latin typeface="Century Gothic" panose="020B0502020202020204" pitchFamily="34"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rgbClr val="1E1E1E"/>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rgbClr val="1E1E1E"/>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rgbClr val="1E1E1E"/>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1">
          <p15:clr>
            <a:srgbClr val="F26B43"/>
          </p15:clr>
        </p15:guide>
        <p15:guide id="2" pos="8645">
          <p15:clr>
            <a:srgbClr val="F26B43"/>
          </p15:clr>
        </p15:guide>
        <p15:guide id="3" orient="horz" pos="4610">
          <p15:clr>
            <a:srgbClr val="F26B43"/>
          </p15:clr>
        </p15:guide>
        <p15:guide id="4" orient="horz" pos="57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g"/><Relationship Id="rId1" Type="http://schemas.openxmlformats.org/officeDocument/2006/relationships/slideLayout" Target="../slideLayouts/slideLayout21.xml"/><Relationship Id="rId5" Type="http://schemas.openxmlformats.org/officeDocument/2006/relationships/image" Target="../media/image66.jpg"/><Relationship Id="rId4" Type="http://schemas.openxmlformats.org/officeDocument/2006/relationships/image" Target="../media/image65.jpg"/></Relationships>
</file>

<file path=ppt/slides/_rels/slide1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1.xml"/><Relationship Id="rId6" Type="http://schemas.openxmlformats.org/officeDocument/2006/relationships/image" Target="../media/image71.png"/><Relationship Id="rId5" Type="http://schemas.openxmlformats.org/officeDocument/2006/relationships/image" Target="../media/image70.jpg"/><Relationship Id="rId4" Type="http://schemas.openxmlformats.org/officeDocument/2006/relationships/image" Target="../media/image69.jpg"/></Relationships>
</file>

<file path=ppt/slides/_rels/slide12.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jpg"/><Relationship Id="rId1" Type="http://schemas.openxmlformats.org/officeDocument/2006/relationships/slideLayout" Target="../slideLayouts/slideLayout21.xml"/><Relationship Id="rId5" Type="http://schemas.openxmlformats.org/officeDocument/2006/relationships/image" Target="../media/image75.jpeg"/><Relationship Id="rId4" Type="http://schemas.openxmlformats.org/officeDocument/2006/relationships/image" Target="../media/image74.jpg"/></Relationships>
</file>

<file path=ppt/slides/_rels/slide13.xml.rels><?xml version="1.0" encoding="UTF-8" standalone="yes"?>
<Relationships xmlns="http://schemas.openxmlformats.org/package/2006/relationships"><Relationship Id="rId3" Type="http://schemas.openxmlformats.org/officeDocument/2006/relationships/image" Target="../media/image77.jpg"/><Relationship Id="rId7" Type="http://schemas.openxmlformats.org/officeDocument/2006/relationships/image" Target="../media/image81.jpg"/><Relationship Id="rId2" Type="http://schemas.openxmlformats.org/officeDocument/2006/relationships/image" Target="../media/image76.jpg"/><Relationship Id="rId1" Type="http://schemas.openxmlformats.org/officeDocument/2006/relationships/slideLayout" Target="../slideLayouts/slideLayout21.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jpg"/></Relationships>
</file>

<file path=ppt/slides/_rels/slide14.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emf"/><Relationship Id="rId1" Type="http://schemas.openxmlformats.org/officeDocument/2006/relationships/slideLayout" Target="../slideLayouts/slideLayout21.xml"/><Relationship Id="rId4" Type="http://schemas.openxmlformats.org/officeDocument/2006/relationships/image" Target="../media/image85.emf"/></Relationships>
</file>

<file path=ppt/slides/_rels/slide1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92.jp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g"/><Relationship Id="rId1" Type="http://schemas.openxmlformats.org/officeDocument/2006/relationships/slideLayout" Target="../slideLayouts/slideLayout21.xml"/><Relationship Id="rId4" Type="http://schemas.openxmlformats.org/officeDocument/2006/relationships/image" Target="../media/image95.png"/></Relationships>
</file>

<file path=ppt/slides/_rels/slide2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3.jpg"/><Relationship Id="rId1" Type="http://schemas.openxmlformats.org/officeDocument/2006/relationships/slideLayout" Target="../slideLayouts/slideLayout21.xml"/><Relationship Id="rId4" Type="http://schemas.openxmlformats.org/officeDocument/2006/relationships/image" Target="../media/image97.png"/></Relationships>
</file>

<file path=ppt/slides/_rels/slide2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3.jp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99.pn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3.jpg"/><Relationship Id="rId1" Type="http://schemas.openxmlformats.org/officeDocument/2006/relationships/slideLayout" Target="../slideLayouts/slideLayout21.xml"/><Relationship Id="rId4" Type="http://schemas.openxmlformats.org/officeDocument/2006/relationships/image" Target="../media/image101.png"/></Relationships>
</file>

<file path=ppt/slides/_rels/slide25.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102.png"/><Relationship Id="rId1" Type="http://schemas.openxmlformats.org/officeDocument/2006/relationships/slideLayout" Target="../slideLayouts/slideLayout21.xml"/><Relationship Id="rId4" Type="http://schemas.openxmlformats.org/officeDocument/2006/relationships/image" Target="../media/image103.png"/></Relationships>
</file>

<file path=ppt/slides/_rels/slide26.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104.png"/><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93.jpg"/><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93.jpg"/><Relationship Id="rId1" Type="http://schemas.openxmlformats.org/officeDocument/2006/relationships/slideLayout" Target="../slideLayouts/slideLayout21.xml"/><Relationship Id="rId5" Type="http://schemas.openxmlformats.org/officeDocument/2006/relationships/image" Target="../media/image108.png"/><Relationship Id="rId4" Type="http://schemas.openxmlformats.org/officeDocument/2006/relationships/image" Target="../media/image107.png"/></Relationships>
</file>

<file path=ppt/slides/_rels/slide2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93.jp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114.png"/><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1.xml"/><Relationship Id="rId4" Type="http://schemas.openxmlformats.org/officeDocument/2006/relationships/image" Target="../media/image93.jpg"/></Relationships>
</file>

<file path=ppt/slides/_rels/slide3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3.jpg"/><Relationship Id="rId1" Type="http://schemas.openxmlformats.org/officeDocument/2006/relationships/slideLayout" Target="../slideLayouts/slideLayout21.xml"/><Relationship Id="rId4" Type="http://schemas.openxmlformats.org/officeDocument/2006/relationships/image" Target="../media/image117.png"/></Relationships>
</file>

<file path=ppt/slides/_rels/slide37.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119.jpg"/><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image" Target="../media/image120.jp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g"/><Relationship Id="rId1" Type="http://schemas.openxmlformats.org/officeDocument/2006/relationships/slideLayout" Target="../slideLayouts/slideLayout21.xml"/><Relationship Id="rId4" Type="http://schemas.openxmlformats.org/officeDocument/2006/relationships/image" Target="../media/image57.jpg"/></Relationships>
</file>

<file path=ppt/slides/_rels/slide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21.xml"/><Relationship Id="rId4" Type="http://schemas.openxmlformats.org/officeDocument/2006/relationships/image" Target="../media/image61.png"/></Relationships>
</file>

<file path=ppt/slides/_rels/slide8.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r="-5000"/>
          </a:stretch>
        </a:blipFill>
        <a:effectLst/>
      </p:bgPr>
    </p:bg>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CC10DA5-0FC9-4178-AC8D-D50EC4369C6E}"/>
              </a:ext>
            </a:extLst>
          </p:cNvPr>
          <p:cNvSpPr>
            <a:spLocks noGrp="1"/>
          </p:cNvSpPr>
          <p:nvPr>
            <p:ph type="title"/>
          </p:nvPr>
        </p:nvSpPr>
        <p:spPr>
          <a:xfrm>
            <a:off x="1279093" y="2736183"/>
            <a:ext cx="4902086" cy="927121"/>
          </a:xfrm>
        </p:spPr>
        <p:txBody>
          <a:bodyPr/>
          <a:lstStyle/>
          <a:p>
            <a:r>
              <a:rPr lang="es-ES" dirty="0"/>
              <a:t>MeteoTower</a:t>
            </a:r>
          </a:p>
        </p:txBody>
      </p:sp>
      <p:sp>
        <p:nvSpPr>
          <p:cNvPr id="8" name="Marcador de texto 7">
            <a:extLst>
              <a:ext uri="{FF2B5EF4-FFF2-40B4-BE49-F238E27FC236}">
                <a16:creationId xmlns:a16="http://schemas.microsoft.com/office/drawing/2014/main" id="{511124F8-EA5C-4793-84EB-D04BB477FB29}"/>
              </a:ext>
            </a:extLst>
          </p:cNvPr>
          <p:cNvSpPr>
            <a:spLocks noGrp="1"/>
          </p:cNvSpPr>
          <p:nvPr>
            <p:ph type="body" sz="quarter" idx="10"/>
          </p:nvPr>
        </p:nvSpPr>
        <p:spPr>
          <a:xfrm>
            <a:off x="1279093" y="3635294"/>
            <a:ext cx="5807507" cy="1094388"/>
          </a:xfrm>
        </p:spPr>
        <p:txBody>
          <a:bodyPr/>
          <a:lstStyle/>
          <a:p>
            <a:r>
              <a:rPr lang="es-ES" sz="2400" dirty="0"/>
              <a:t>Diseño y desarrollo de una aplicación para el monitoreo del clima en torres de telecomunicaciones</a:t>
            </a:r>
          </a:p>
        </p:txBody>
      </p:sp>
      <p:sp>
        <p:nvSpPr>
          <p:cNvPr id="9" name="Marcador de texto 8">
            <a:extLst>
              <a:ext uri="{FF2B5EF4-FFF2-40B4-BE49-F238E27FC236}">
                <a16:creationId xmlns:a16="http://schemas.microsoft.com/office/drawing/2014/main" id="{664C26E8-3E20-4B5B-AEB6-EA74B5752529}"/>
              </a:ext>
            </a:extLst>
          </p:cNvPr>
          <p:cNvSpPr>
            <a:spLocks noGrp="1"/>
          </p:cNvSpPr>
          <p:nvPr>
            <p:ph type="body" sz="quarter" idx="11"/>
          </p:nvPr>
        </p:nvSpPr>
        <p:spPr>
          <a:xfrm>
            <a:off x="4191002" y="5351937"/>
            <a:ext cx="3850730" cy="767141"/>
          </a:xfrm>
        </p:spPr>
        <p:txBody>
          <a:bodyPr/>
          <a:lstStyle/>
          <a:p>
            <a:r>
              <a:rPr lang="es-ES" dirty="0"/>
              <a:t>Santiago Almazán Alarcón</a:t>
            </a:r>
          </a:p>
          <a:p>
            <a:r>
              <a:rPr lang="es-ES" dirty="0"/>
              <a:t>Antonio Pérez Laguna</a:t>
            </a:r>
          </a:p>
        </p:txBody>
      </p:sp>
      <p:sp>
        <p:nvSpPr>
          <p:cNvPr id="4" name="CuadroTexto 3">
            <a:extLst>
              <a:ext uri="{FF2B5EF4-FFF2-40B4-BE49-F238E27FC236}">
                <a16:creationId xmlns:a16="http://schemas.microsoft.com/office/drawing/2014/main" id="{87055107-AADD-B109-BFDD-D701DA1816C3}"/>
              </a:ext>
            </a:extLst>
          </p:cNvPr>
          <p:cNvSpPr txBox="1"/>
          <p:nvPr/>
        </p:nvSpPr>
        <p:spPr>
          <a:xfrm>
            <a:off x="2558144" y="6686903"/>
            <a:ext cx="3102429" cy="461665"/>
          </a:xfrm>
          <a:prstGeom prst="rect">
            <a:avLst/>
          </a:prstGeom>
          <a:solidFill>
            <a:schemeClr val="bg1"/>
          </a:solidFill>
        </p:spPr>
        <p:txBody>
          <a:bodyPr wrap="square" rtlCol="0">
            <a:spAutoFit/>
          </a:bodyPr>
          <a:lstStyle/>
          <a:p>
            <a:r>
              <a:rPr lang="es-ES" sz="2400" b="1" dirty="0">
                <a:latin typeface="+mj-lt"/>
              </a:rPr>
              <a:t>22 de junio de 2023</a:t>
            </a:r>
          </a:p>
        </p:txBody>
      </p:sp>
    </p:spTree>
    <p:extLst>
      <p:ext uri="{BB962C8B-B14F-4D97-AF65-F5344CB8AC3E}">
        <p14:creationId xmlns:p14="http://schemas.microsoft.com/office/powerpoint/2010/main" val="3555310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8E330C7-93F9-4F6D-AA51-1805FC579084}"/>
              </a:ext>
            </a:extLst>
          </p:cNvPr>
          <p:cNvSpPr>
            <a:spLocks noGrp="1"/>
          </p:cNvSpPr>
          <p:nvPr>
            <p:ph type="sldNum" sz="quarter" idx="10"/>
          </p:nvPr>
        </p:nvSpPr>
        <p:spPr/>
        <p:txBody>
          <a:bodyPr/>
          <a:lstStyle/>
          <a:p>
            <a:fld id="{B005B2D1-880E-4846-A216-7D6770BA1332}" type="slidenum">
              <a:rPr lang="es-ES" smtClean="0"/>
              <a:pPr/>
              <a:t>10</a:t>
            </a:fld>
            <a:endParaRPr lang="es-ES" dirty="0"/>
          </a:p>
        </p:txBody>
      </p:sp>
      <p:sp>
        <p:nvSpPr>
          <p:cNvPr id="3" name="Título 2">
            <a:extLst>
              <a:ext uri="{FF2B5EF4-FFF2-40B4-BE49-F238E27FC236}">
                <a16:creationId xmlns:a16="http://schemas.microsoft.com/office/drawing/2014/main" id="{35017DA3-C040-4C6D-8001-7BE76B84979E}"/>
              </a:ext>
            </a:extLst>
          </p:cNvPr>
          <p:cNvSpPr>
            <a:spLocks noGrp="1"/>
          </p:cNvSpPr>
          <p:nvPr>
            <p:ph type="title"/>
          </p:nvPr>
        </p:nvSpPr>
        <p:spPr/>
        <p:txBody>
          <a:bodyPr/>
          <a:lstStyle/>
          <a:p>
            <a:r>
              <a:rPr lang="es-ES" dirty="0"/>
              <a:t>Trabajos en campo</a:t>
            </a:r>
          </a:p>
        </p:txBody>
      </p:sp>
      <p:sp>
        <p:nvSpPr>
          <p:cNvPr id="4" name="Marcador de texto 3">
            <a:extLst>
              <a:ext uri="{FF2B5EF4-FFF2-40B4-BE49-F238E27FC236}">
                <a16:creationId xmlns:a16="http://schemas.microsoft.com/office/drawing/2014/main" id="{8F37DC3C-435B-4FE9-96AF-F941A8F99044}"/>
              </a:ext>
            </a:extLst>
          </p:cNvPr>
          <p:cNvSpPr>
            <a:spLocks noGrp="1"/>
          </p:cNvSpPr>
          <p:nvPr>
            <p:ph type="body" sz="quarter" idx="17"/>
          </p:nvPr>
        </p:nvSpPr>
        <p:spPr/>
        <p:txBody>
          <a:bodyPr/>
          <a:lstStyle/>
          <a:p>
            <a:pPr marL="285750" indent="-285750">
              <a:buFont typeface="Arial" panose="020B0604020202020204" pitchFamily="34" charset="0"/>
              <a:buChar char="•"/>
            </a:pPr>
            <a:endParaRPr lang="es-ES" dirty="0"/>
          </a:p>
        </p:txBody>
      </p:sp>
      <p:sp>
        <p:nvSpPr>
          <p:cNvPr id="5" name="Marcador de texto 4">
            <a:extLst>
              <a:ext uri="{FF2B5EF4-FFF2-40B4-BE49-F238E27FC236}">
                <a16:creationId xmlns:a16="http://schemas.microsoft.com/office/drawing/2014/main" id="{4C1C75ED-E751-40D8-8E6D-0436B0E6C534}"/>
              </a:ext>
            </a:extLst>
          </p:cNvPr>
          <p:cNvSpPr>
            <a:spLocks noGrp="1"/>
          </p:cNvSpPr>
          <p:nvPr>
            <p:ph type="body" sz="quarter" idx="18"/>
          </p:nvPr>
        </p:nvSpPr>
        <p:spPr/>
        <p:txBody>
          <a:bodyPr/>
          <a:lstStyle/>
          <a:p>
            <a:endParaRPr lang="es-ES"/>
          </a:p>
        </p:txBody>
      </p:sp>
      <p:pic>
        <p:nvPicPr>
          <p:cNvPr id="7" name="Imagen 6">
            <a:extLst>
              <a:ext uri="{FF2B5EF4-FFF2-40B4-BE49-F238E27FC236}">
                <a16:creationId xmlns:a16="http://schemas.microsoft.com/office/drawing/2014/main" id="{B3C49193-7F0B-AC27-E39F-FBAA3D749B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0537" y="782444"/>
            <a:ext cx="3048000" cy="3810000"/>
          </a:xfrm>
          <a:prstGeom prst="rect">
            <a:avLst/>
          </a:prstGeom>
          <a:ln>
            <a:noFill/>
          </a:ln>
          <a:effectLst>
            <a:softEdge rad="112500"/>
          </a:effectLst>
        </p:spPr>
      </p:pic>
      <p:pic>
        <p:nvPicPr>
          <p:cNvPr id="9" name="Imagen 8">
            <a:extLst>
              <a:ext uri="{FF2B5EF4-FFF2-40B4-BE49-F238E27FC236}">
                <a16:creationId xmlns:a16="http://schemas.microsoft.com/office/drawing/2014/main" id="{03B35287-9E8C-9ADF-612C-983A39F82F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8600" y="758542"/>
            <a:ext cx="2875427" cy="3833902"/>
          </a:xfrm>
          <a:prstGeom prst="rect">
            <a:avLst/>
          </a:prstGeom>
          <a:ln>
            <a:noFill/>
          </a:ln>
          <a:effectLst>
            <a:softEdge rad="112500"/>
          </a:effectLst>
        </p:spPr>
      </p:pic>
      <p:pic>
        <p:nvPicPr>
          <p:cNvPr id="11" name="Imagen 10">
            <a:extLst>
              <a:ext uri="{FF2B5EF4-FFF2-40B4-BE49-F238E27FC236}">
                <a16:creationId xmlns:a16="http://schemas.microsoft.com/office/drawing/2014/main" id="{29A771B6-3619-B347-729B-A6FC764200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463" y="4065605"/>
            <a:ext cx="4879155" cy="3252770"/>
          </a:xfrm>
          <a:prstGeom prst="rect">
            <a:avLst/>
          </a:prstGeom>
          <a:ln>
            <a:noFill/>
          </a:ln>
          <a:effectLst>
            <a:softEdge rad="112500"/>
          </a:effectLst>
        </p:spPr>
      </p:pic>
      <p:pic>
        <p:nvPicPr>
          <p:cNvPr id="13" name="Imagen 12">
            <a:extLst>
              <a:ext uri="{FF2B5EF4-FFF2-40B4-BE49-F238E27FC236}">
                <a16:creationId xmlns:a16="http://schemas.microsoft.com/office/drawing/2014/main" id="{E7ACDAE8-05F8-19E9-454B-1706D43AC9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5200" y="4288535"/>
            <a:ext cx="4876800" cy="3333750"/>
          </a:xfrm>
          <a:prstGeom prst="rect">
            <a:avLst/>
          </a:prstGeom>
          <a:ln>
            <a:noFill/>
          </a:ln>
          <a:effectLst>
            <a:softEdge rad="112500"/>
          </a:effectLst>
        </p:spPr>
      </p:pic>
    </p:spTree>
    <p:extLst>
      <p:ext uri="{BB962C8B-B14F-4D97-AF65-F5344CB8AC3E}">
        <p14:creationId xmlns:p14="http://schemas.microsoft.com/office/powerpoint/2010/main" val="3149293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8E330C7-93F9-4F6D-AA51-1805FC579084}"/>
              </a:ext>
            </a:extLst>
          </p:cNvPr>
          <p:cNvSpPr>
            <a:spLocks noGrp="1"/>
          </p:cNvSpPr>
          <p:nvPr>
            <p:ph type="sldNum" sz="quarter" idx="10"/>
          </p:nvPr>
        </p:nvSpPr>
        <p:spPr/>
        <p:txBody>
          <a:bodyPr/>
          <a:lstStyle/>
          <a:p>
            <a:fld id="{B005B2D1-880E-4846-A216-7D6770BA1332}" type="slidenum">
              <a:rPr lang="es-ES" smtClean="0"/>
              <a:pPr/>
              <a:t>11</a:t>
            </a:fld>
            <a:endParaRPr lang="es-ES" dirty="0"/>
          </a:p>
        </p:txBody>
      </p:sp>
      <p:sp>
        <p:nvSpPr>
          <p:cNvPr id="3" name="Título 2">
            <a:extLst>
              <a:ext uri="{FF2B5EF4-FFF2-40B4-BE49-F238E27FC236}">
                <a16:creationId xmlns:a16="http://schemas.microsoft.com/office/drawing/2014/main" id="{35017DA3-C040-4C6D-8001-7BE76B84979E}"/>
              </a:ext>
            </a:extLst>
          </p:cNvPr>
          <p:cNvSpPr>
            <a:spLocks noGrp="1"/>
          </p:cNvSpPr>
          <p:nvPr>
            <p:ph type="title"/>
          </p:nvPr>
        </p:nvSpPr>
        <p:spPr/>
        <p:txBody>
          <a:bodyPr/>
          <a:lstStyle/>
          <a:p>
            <a:r>
              <a:rPr lang="es-ES" dirty="0"/>
              <a:t>Trabajos en campo</a:t>
            </a:r>
          </a:p>
        </p:txBody>
      </p:sp>
      <p:sp>
        <p:nvSpPr>
          <p:cNvPr id="4" name="Marcador de texto 3">
            <a:extLst>
              <a:ext uri="{FF2B5EF4-FFF2-40B4-BE49-F238E27FC236}">
                <a16:creationId xmlns:a16="http://schemas.microsoft.com/office/drawing/2014/main" id="{8F37DC3C-435B-4FE9-96AF-F941A8F99044}"/>
              </a:ext>
            </a:extLst>
          </p:cNvPr>
          <p:cNvSpPr>
            <a:spLocks noGrp="1"/>
          </p:cNvSpPr>
          <p:nvPr>
            <p:ph type="body" sz="quarter" idx="17"/>
          </p:nvPr>
        </p:nvSpPr>
        <p:spPr/>
        <p:txBody>
          <a:bodyPr/>
          <a:lstStyle/>
          <a:p>
            <a:pPr marL="285750" indent="-285750">
              <a:buFont typeface="Arial" panose="020B0604020202020204" pitchFamily="34" charset="0"/>
              <a:buChar char="•"/>
            </a:pPr>
            <a:endParaRPr lang="es-ES" dirty="0"/>
          </a:p>
        </p:txBody>
      </p:sp>
      <p:sp>
        <p:nvSpPr>
          <p:cNvPr id="5" name="Marcador de texto 4">
            <a:extLst>
              <a:ext uri="{FF2B5EF4-FFF2-40B4-BE49-F238E27FC236}">
                <a16:creationId xmlns:a16="http://schemas.microsoft.com/office/drawing/2014/main" id="{4C1C75ED-E751-40D8-8E6D-0436B0E6C534}"/>
              </a:ext>
            </a:extLst>
          </p:cNvPr>
          <p:cNvSpPr>
            <a:spLocks noGrp="1"/>
          </p:cNvSpPr>
          <p:nvPr>
            <p:ph type="body" sz="quarter" idx="18"/>
          </p:nvPr>
        </p:nvSpPr>
        <p:spPr/>
        <p:txBody>
          <a:bodyPr/>
          <a:lstStyle/>
          <a:p>
            <a:endParaRPr lang="es-ES"/>
          </a:p>
        </p:txBody>
      </p:sp>
      <p:pic>
        <p:nvPicPr>
          <p:cNvPr id="8" name="Imagen 7">
            <a:extLst>
              <a:ext uri="{FF2B5EF4-FFF2-40B4-BE49-F238E27FC236}">
                <a16:creationId xmlns:a16="http://schemas.microsoft.com/office/drawing/2014/main" id="{1A59B32A-F1BA-3834-FE57-B13E471BD1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463" y="4385604"/>
            <a:ext cx="4400875" cy="2932771"/>
          </a:xfrm>
          <a:prstGeom prst="rect">
            <a:avLst/>
          </a:prstGeom>
        </p:spPr>
      </p:pic>
      <p:pic>
        <p:nvPicPr>
          <p:cNvPr id="12" name="Imagen 11">
            <a:extLst>
              <a:ext uri="{FF2B5EF4-FFF2-40B4-BE49-F238E27FC236}">
                <a16:creationId xmlns:a16="http://schemas.microsoft.com/office/drawing/2014/main" id="{26EB7D1E-EC43-B115-4DC3-7CF3D5C117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3064" y="4385603"/>
            <a:ext cx="4399157" cy="2932771"/>
          </a:xfrm>
          <a:prstGeom prst="rect">
            <a:avLst/>
          </a:prstGeom>
        </p:spPr>
      </p:pic>
      <p:pic>
        <p:nvPicPr>
          <p:cNvPr id="15" name="Imagen 14">
            <a:extLst>
              <a:ext uri="{FF2B5EF4-FFF2-40B4-BE49-F238E27FC236}">
                <a16:creationId xmlns:a16="http://schemas.microsoft.com/office/drawing/2014/main" id="{D88B8BEB-D58D-5FD0-B663-335DEA0D74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34274" y="564372"/>
            <a:ext cx="4687947" cy="3515960"/>
          </a:xfrm>
          <a:prstGeom prst="rect">
            <a:avLst/>
          </a:prstGeom>
        </p:spPr>
      </p:pic>
      <p:pic>
        <p:nvPicPr>
          <p:cNvPr id="17" name="Imagen 16">
            <a:extLst>
              <a:ext uri="{FF2B5EF4-FFF2-40B4-BE49-F238E27FC236}">
                <a16:creationId xmlns:a16="http://schemas.microsoft.com/office/drawing/2014/main" id="{E7F135CA-CEFB-9084-2456-34F1738147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8142" y="3253168"/>
            <a:ext cx="4094922" cy="3073179"/>
          </a:xfrm>
          <a:prstGeom prst="rect">
            <a:avLst/>
          </a:prstGeom>
        </p:spPr>
      </p:pic>
      <p:pic>
        <p:nvPicPr>
          <p:cNvPr id="6" name="Imagen 5">
            <a:extLst>
              <a:ext uri="{FF2B5EF4-FFF2-40B4-BE49-F238E27FC236}">
                <a16:creationId xmlns:a16="http://schemas.microsoft.com/office/drawing/2014/main" id="{899FEA49-447D-83D6-D077-EF47FC9956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3064" y="4274091"/>
            <a:ext cx="4399157" cy="2932771"/>
          </a:xfrm>
          <a:prstGeom prst="rect">
            <a:avLst/>
          </a:prstGeom>
        </p:spPr>
      </p:pic>
      <p:pic>
        <p:nvPicPr>
          <p:cNvPr id="7" name="Imagen 6">
            <a:extLst>
              <a:ext uri="{FF2B5EF4-FFF2-40B4-BE49-F238E27FC236}">
                <a16:creationId xmlns:a16="http://schemas.microsoft.com/office/drawing/2014/main" id="{2EB2791A-D3C6-53DD-BB2B-13749357A5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34274" y="452860"/>
            <a:ext cx="4687947" cy="3515960"/>
          </a:xfrm>
          <a:prstGeom prst="rect">
            <a:avLst/>
          </a:prstGeom>
        </p:spPr>
      </p:pic>
      <p:pic>
        <p:nvPicPr>
          <p:cNvPr id="9" name="Imagen 8">
            <a:extLst>
              <a:ext uri="{FF2B5EF4-FFF2-40B4-BE49-F238E27FC236}">
                <a16:creationId xmlns:a16="http://schemas.microsoft.com/office/drawing/2014/main" id="{1BB52EE4-FE4A-DED8-B012-94810454D6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8142" y="3141656"/>
            <a:ext cx="4094922" cy="3073179"/>
          </a:xfrm>
          <a:prstGeom prst="rect">
            <a:avLst/>
          </a:prstGeom>
        </p:spPr>
      </p:pic>
      <p:pic>
        <p:nvPicPr>
          <p:cNvPr id="10" name="Imagen 9">
            <a:extLst>
              <a:ext uri="{FF2B5EF4-FFF2-40B4-BE49-F238E27FC236}">
                <a16:creationId xmlns:a16="http://schemas.microsoft.com/office/drawing/2014/main" id="{5A92A7D2-3CF3-E012-08DE-982B7ECC71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463" y="4385603"/>
            <a:ext cx="4400875" cy="2932771"/>
          </a:xfrm>
          <a:prstGeom prst="rect">
            <a:avLst/>
          </a:prstGeom>
          <a:ln>
            <a:noFill/>
          </a:ln>
          <a:effectLst>
            <a:softEdge rad="112500"/>
          </a:effectLst>
        </p:spPr>
      </p:pic>
      <p:pic>
        <p:nvPicPr>
          <p:cNvPr id="11" name="Imagen 10">
            <a:extLst>
              <a:ext uri="{FF2B5EF4-FFF2-40B4-BE49-F238E27FC236}">
                <a16:creationId xmlns:a16="http://schemas.microsoft.com/office/drawing/2014/main" id="{C24F3899-2B70-C3F9-C6F9-102F22517F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3064" y="4274090"/>
            <a:ext cx="4399157" cy="2932771"/>
          </a:xfrm>
          <a:prstGeom prst="rect">
            <a:avLst/>
          </a:prstGeom>
          <a:ln>
            <a:noFill/>
          </a:ln>
          <a:effectLst>
            <a:softEdge rad="112500"/>
          </a:effectLst>
        </p:spPr>
      </p:pic>
      <p:pic>
        <p:nvPicPr>
          <p:cNvPr id="13" name="Imagen 12">
            <a:extLst>
              <a:ext uri="{FF2B5EF4-FFF2-40B4-BE49-F238E27FC236}">
                <a16:creationId xmlns:a16="http://schemas.microsoft.com/office/drawing/2014/main" id="{57FDBE0E-E4B2-7471-8286-00816D1349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34274" y="452859"/>
            <a:ext cx="4687947" cy="3515960"/>
          </a:xfrm>
          <a:prstGeom prst="rect">
            <a:avLst/>
          </a:prstGeom>
          <a:ln>
            <a:noFill/>
          </a:ln>
          <a:effectLst>
            <a:softEdge rad="112500"/>
          </a:effectLst>
        </p:spPr>
      </p:pic>
      <p:pic>
        <p:nvPicPr>
          <p:cNvPr id="14" name="Imagen 13">
            <a:extLst>
              <a:ext uri="{FF2B5EF4-FFF2-40B4-BE49-F238E27FC236}">
                <a16:creationId xmlns:a16="http://schemas.microsoft.com/office/drawing/2014/main" id="{B308A5F3-3385-8B17-7852-917FCAB39D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8142" y="3141655"/>
            <a:ext cx="4094922" cy="3073179"/>
          </a:xfrm>
          <a:prstGeom prst="rect">
            <a:avLst/>
          </a:prstGeom>
          <a:ln>
            <a:noFill/>
          </a:ln>
          <a:effectLst>
            <a:softEdge rad="112500"/>
          </a:effectLst>
        </p:spPr>
      </p:pic>
      <p:pic>
        <p:nvPicPr>
          <p:cNvPr id="16" name="Imagen 15">
            <a:extLst>
              <a:ext uri="{FF2B5EF4-FFF2-40B4-BE49-F238E27FC236}">
                <a16:creationId xmlns:a16="http://schemas.microsoft.com/office/drawing/2014/main" id="{1AB19DE8-EED3-E830-C011-39C7E33D15EB}"/>
              </a:ext>
            </a:extLst>
          </p:cNvPr>
          <p:cNvPicPr>
            <a:picLocks noChangeAspect="1"/>
          </p:cNvPicPr>
          <p:nvPr/>
        </p:nvPicPr>
        <p:blipFill>
          <a:blip r:embed="rId6"/>
          <a:stretch>
            <a:fillRect/>
          </a:stretch>
        </p:blipFill>
        <p:spPr>
          <a:xfrm>
            <a:off x="2788527" y="1831650"/>
            <a:ext cx="9053345" cy="4566300"/>
          </a:xfrm>
          <a:prstGeom prst="rect">
            <a:avLst/>
          </a:prstGeom>
        </p:spPr>
      </p:pic>
    </p:spTree>
    <p:extLst>
      <p:ext uri="{BB962C8B-B14F-4D97-AF65-F5344CB8AC3E}">
        <p14:creationId xmlns:p14="http://schemas.microsoft.com/office/powerpoint/2010/main" val="3169491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n 20">
            <a:extLst>
              <a:ext uri="{FF2B5EF4-FFF2-40B4-BE49-F238E27FC236}">
                <a16:creationId xmlns:a16="http://schemas.microsoft.com/office/drawing/2014/main" id="{5BF72C38-0FE9-4667-81AE-D18884F81B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463" y="4783873"/>
            <a:ext cx="5069004" cy="2534502"/>
          </a:xfrm>
          <a:prstGeom prst="rect">
            <a:avLst/>
          </a:prstGeom>
        </p:spPr>
      </p:pic>
      <p:sp>
        <p:nvSpPr>
          <p:cNvPr id="2" name="Marcador de número de diapositiva 1">
            <a:extLst>
              <a:ext uri="{FF2B5EF4-FFF2-40B4-BE49-F238E27FC236}">
                <a16:creationId xmlns:a16="http://schemas.microsoft.com/office/drawing/2014/main" id="{F8E330C7-93F9-4F6D-AA51-1805FC579084}"/>
              </a:ext>
            </a:extLst>
          </p:cNvPr>
          <p:cNvSpPr>
            <a:spLocks noGrp="1"/>
          </p:cNvSpPr>
          <p:nvPr>
            <p:ph type="sldNum" sz="quarter" idx="10"/>
          </p:nvPr>
        </p:nvSpPr>
        <p:spPr/>
        <p:txBody>
          <a:bodyPr/>
          <a:lstStyle/>
          <a:p>
            <a:fld id="{B005B2D1-880E-4846-A216-7D6770BA1332}" type="slidenum">
              <a:rPr lang="es-ES" smtClean="0"/>
              <a:pPr/>
              <a:t>12</a:t>
            </a:fld>
            <a:endParaRPr lang="es-ES" dirty="0"/>
          </a:p>
        </p:txBody>
      </p:sp>
      <p:sp>
        <p:nvSpPr>
          <p:cNvPr id="3" name="Título 2">
            <a:extLst>
              <a:ext uri="{FF2B5EF4-FFF2-40B4-BE49-F238E27FC236}">
                <a16:creationId xmlns:a16="http://schemas.microsoft.com/office/drawing/2014/main" id="{35017DA3-C040-4C6D-8001-7BE76B84979E}"/>
              </a:ext>
            </a:extLst>
          </p:cNvPr>
          <p:cNvSpPr>
            <a:spLocks noGrp="1"/>
          </p:cNvSpPr>
          <p:nvPr>
            <p:ph type="title"/>
          </p:nvPr>
        </p:nvSpPr>
        <p:spPr/>
        <p:txBody>
          <a:bodyPr/>
          <a:lstStyle/>
          <a:p>
            <a:r>
              <a:rPr lang="es-ES" dirty="0"/>
              <a:t>Trabajos en campo</a:t>
            </a:r>
          </a:p>
        </p:txBody>
      </p:sp>
      <p:sp>
        <p:nvSpPr>
          <p:cNvPr id="4" name="Marcador de texto 3">
            <a:extLst>
              <a:ext uri="{FF2B5EF4-FFF2-40B4-BE49-F238E27FC236}">
                <a16:creationId xmlns:a16="http://schemas.microsoft.com/office/drawing/2014/main" id="{8F37DC3C-435B-4FE9-96AF-F941A8F99044}"/>
              </a:ext>
            </a:extLst>
          </p:cNvPr>
          <p:cNvSpPr>
            <a:spLocks noGrp="1"/>
          </p:cNvSpPr>
          <p:nvPr>
            <p:ph type="body" sz="quarter" idx="17"/>
          </p:nvPr>
        </p:nvSpPr>
        <p:spPr/>
        <p:txBody>
          <a:bodyPr/>
          <a:lstStyle/>
          <a:p>
            <a:pPr marL="285750" indent="-285750">
              <a:buFont typeface="Arial" panose="020B0604020202020204" pitchFamily="34" charset="0"/>
              <a:buChar char="•"/>
            </a:pPr>
            <a:endParaRPr lang="es-ES" dirty="0"/>
          </a:p>
        </p:txBody>
      </p:sp>
      <p:sp>
        <p:nvSpPr>
          <p:cNvPr id="5" name="Marcador de texto 4">
            <a:extLst>
              <a:ext uri="{FF2B5EF4-FFF2-40B4-BE49-F238E27FC236}">
                <a16:creationId xmlns:a16="http://schemas.microsoft.com/office/drawing/2014/main" id="{4C1C75ED-E751-40D8-8E6D-0436B0E6C534}"/>
              </a:ext>
            </a:extLst>
          </p:cNvPr>
          <p:cNvSpPr>
            <a:spLocks noGrp="1"/>
          </p:cNvSpPr>
          <p:nvPr>
            <p:ph type="body" sz="quarter" idx="18"/>
          </p:nvPr>
        </p:nvSpPr>
        <p:spPr/>
        <p:txBody>
          <a:bodyPr/>
          <a:lstStyle/>
          <a:p>
            <a:endParaRPr lang="es-ES"/>
          </a:p>
        </p:txBody>
      </p:sp>
      <p:pic>
        <p:nvPicPr>
          <p:cNvPr id="19" name="Imagen 18">
            <a:extLst>
              <a:ext uri="{FF2B5EF4-FFF2-40B4-BE49-F238E27FC236}">
                <a16:creationId xmlns:a16="http://schemas.microsoft.com/office/drawing/2014/main" id="{B8682720-CF45-E8BA-4B05-D238ADD3E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0060" y="4150248"/>
            <a:ext cx="5069004" cy="3168127"/>
          </a:xfrm>
          <a:prstGeom prst="rect">
            <a:avLst/>
          </a:prstGeom>
        </p:spPr>
      </p:pic>
      <p:pic>
        <p:nvPicPr>
          <p:cNvPr id="23" name="Imagen 22">
            <a:extLst>
              <a:ext uri="{FF2B5EF4-FFF2-40B4-BE49-F238E27FC236}">
                <a16:creationId xmlns:a16="http://schemas.microsoft.com/office/drawing/2014/main" id="{0BA4428A-8E08-D355-A61C-101FC20D78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8163" y="2115663"/>
            <a:ext cx="2905774" cy="5174805"/>
          </a:xfrm>
          <a:prstGeom prst="rect">
            <a:avLst/>
          </a:prstGeom>
        </p:spPr>
      </p:pic>
      <p:pic>
        <p:nvPicPr>
          <p:cNvPr id="25" name="Imagen 24">
            <a:extLst>
              <a:ext uri="{FF2B5EF4-FFF2-40B4-BE49-F238E27FC236}">
                <a16:creationId xmlns:a16="http://schemas.microsoft.com/office/drawing/2014/main" id="{3DEBE584-A8E0-0F3C-B28B-8FDF8D93D6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9446" y="272575"/>
            <a:ext cx="5772150" cy="3686175"/>
          </a:xfrm>
          <a:prstGeom prst="rect">
            <a:avLst/>
          </a:prstGeom>
        </p:spPr>
      </p:pic>
    </p:spTree>
    <p:extLst>
      <p:ext uri="{BB962C8B-B14F-4D97-AF65-F5344CB8AC3E}">
        <p14:creationId xmlns:p14="http://schemas.microsoft.com/office/powerpoint/2010/main" val="151984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8E330C7-93F9-4F6D-AA51-1805FC579084}"/>
              </a:ext>
            </a:extLst>
          </p:cNvPr>
          <p:cNvSpPr>
            <a:spLocks noGrp="1"/>
          </p:cNvSpPr>
          <p:nvPr>
            <p:ph type="sldNum" sz="quarter" idx="10"/>
          </p:nvPr>
        </p:nvSpPr>
        <p:spPr/>
        <p:txBody>
          <a:bodyPr/>
          <a:lstStyle/>
          <a:p>
            <a:fld id="{B005B2D1-880E-4846-A216-7D6770BA1332}" type="slidenum">
              <a:rPr lang="es-ES" smtClean="0"/>
              <a:pPr/>
              <a:t>13</a:t>
            </a:fld>
            <a:endParaRPr lang="es-ES" dirty="0"/>
          </a:p>
        </p:txBody>
      </p:sp>
      <p:sp>
        <p:nvSpPr>
          <p:cNvPr id="3" name="Título 2">
            <a:extLst>
              <a:ext uri="{FF2B5EF4-FFF2-40B4-BE49-F238E27FC236}">
                <a16:creationId xmlns:a16="http://schemas.microsoft.com/office/drawing/2014/main" id="{35017DA3-C040-4C6D-8001-7BE76B84979E}"/>
              </a:ext>
            </a:extLst>
          </p:cNvPr>
          <p:cNvSpPr>
            <a:spLocks noGrp="1"/>
          </p:cNvSpPr>
          <p:nvPr>
            <p:ph type="title"/>
          </p:nvPr>
        </p:nvSpPr>
        <p:spPr/>
        <p:txBody>
          <a:bodyPr/>
          <a:lstStyle/>
          <a:p>
            <a:r>
              <a:rPr lang="es-ES" dirty="0"/>
              <a:t>Cartelería PRL</a:t>
            </a:r>
          </a:p>
        </p:txBody>
      </p:sp>
      <p:sp>
        <p:nvSpPr>
          <p:cNvPr id="4" name="Marcador de texto 3">
            <a:extLst>
              <a:ext uri="{FF2B5EF4-FFF2-40B4-BE49-F238E27FC236}">
                <a16:creationId xmlns:a16="http://schemas.microsoft.com/office/drawing/2014/main" id="{8F37DC3C-435B-4FE9-96AF-F941A8F99044}"/>
              </a:ext>
            </a:extLst>
          </p:cNvPr>
          <p:cNvSpPr>
            <a:spLocks noGrp="1"/>
          </p:cNvSpPr>
          <p:nvPr>
            <p:ph type="body" sz="quarter" idx="17"/>
          </p:nvPr>
        </p:nvSpPr>
        <p:spPr/>
        <p:txBody>
          <a:bodyPr/>
          <a:lstStyle/>
          <a:p>
            <a:pPr marL="285750" indent="-285750">
              <a:buFont typeface="Arial" panose="020B0604020202020204" pitchFamily="34" charset="0"/>
              <a:buChar char="•"/>
            </a:pPr>
            <a:endParaRPr lang="es-ES" dirty="0"/>
          </a:p>
        </p:txBody>
      </p:sp>
      <p:sp>
        <p:nvSpPr>
          <p:cNvPr id="5" name="Marcador de texto 4">
            <a:extLst>
              <a:ext uri="{FF2B5EF4-FFF2-40B4-BE49-F238E27FC236}">
                <a16:creationId xmlns:a16="http://schemas.microsoft.com/office/drawing/2014/main" id="{4C1C75ED-E751-40D8-8E6D-0436B0E6C534}"/>
              </a:ext>
            </a:extLst>
          </p:cNvPr>
          <p:cNvSpPr>
            <a:spLocks noGrp="1"/>
          </p:cNvSpPr>
          <p:nvPr>
            <p:ph type="body" sz="quarter" idx="18"/>
          </p:nvPr>
        </p:nvSpPr>
        <p:spPr/>
        <p:txBody>
          <a:bodyPr/>
          <a:lstStyle/>
          <a:p>
            <a:endParaRPr lang="es-ES"/>
          </a:p>
        </p:txBody>
      </p:sp>
      <p:pic>
        <p:nvPicPr>
          <p:cNvPr id="7" name="Imagen 6">
            <a:extLst>
              <a:ext uri="{FF2B5EF4-FFF2-40B4-BE49-F238E27FC236}">
                <a16:creationId xmlns:a16="http://schemas.microsoft.com/office/drawing/2014/main" id="{196B4CE4-CE59-D4EC-70D3-404DFD9196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2960" y="619259"/>
            <a:ext cx="4953000" cy="4953000"/>
          </a:xfrm>
          <a:prstGeom prst="rect">
            <a:avLst/>
          </a:prstGeom>
        </p:spPr>
      </p:pic>
      <p:pic>
        <p:nvPicPr>
          <p:cNvPr id="9" name="Imagen 8">
            <a:extLst>
              <a:ext uri="{FF2B5EF4-FFF2-40B4-BE49-F238E27FC236}">
                <a16:creationId xmlns:a16="http://schemas.microsoft.com/office/drawing/2014/main" id="{92ABE596-2B31-F405-303F-2AF463F2C0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9746" y="5573538"/>
            <a:ext cx="1487540" cy="2125057"/>
          </a:xfrm>
          <a:prstGeom prst="rect">
            <a:avLst/>
          </a:prstGeom>
        </p:spPr>
      </p:pic>
      <p:pic>
        <p:nvPicPr>
          <p:cNvPr id="13" name="Imagen 12">
            <a:extLst>
              <a:ext uri="{FF2B5EF4-FFF2-40B4-BE49-F238E27FC236}">
                <a16:creationId xmlns:a16="http://schemas.microsoft.com/office/drawing/2014/main" id="{385D0781-0A95-3560-8128-EA7C36D77F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6789" y="5425624"/>
            <a:ext cx="2489490" cy="2489490"/>
          </a:xfrm>
          <a:prstGeom prst="rect">
            <a:avLst/>
          </a:prstGeom>
        </p:spPr>
      </p:pic>
      <p:pic>
        <p:nvPicPr>
          <p:cNvPr id="15" name="Imagen 14">
            <a:extLst>
              <a:ext uri="{FF2B5EF4-FFF2-40B4-BE49-F238E27FC236}">
                <a16:creationId xmlns:a16="http://schemas.microsoft.com/office/drawing/2014/main" id="{7BA13096-8813-D796-A395-3DF5245B90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3229" y="5573538"/>
            <a:ext cx="1379017" cy="2032565"/>
          </a:xfrm>
          <a:prstGeom prst="rect">
            <a:avLst/>
          </a:prstGeom>
        </p:spPr>
      </p:pic>
      <p:pic>
        <p:nvPicPr>
          <p:cNvPr id="17" name="Imagen 16">
            <a:extLst>
              <a:ext uri="{FF2B5EF4-FFF2-40B4-BE49-F238E27FC236}">
                <a16:creationId xmlns:a16="http://schemas.microsoft.com/office/drawing/2014/main" id="{634CCCEF-BC3D-C6F4-BB3C-45AFA747C5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89800" y="5629992"/>
            <a:ext cx="1411248" cy="2075364"/>
          </a:xfrm>
          <a:prstGeom prst="rect">
            <a:avLst/>
          </a:prstGeom>
        </p:spPr>
      </p:pic>
      <p:pic>
        <p:nvPicPr>
          <p:cNvPr id="19" name="Imagen 18">
            <a:extLst>
              <a:ext uri="{FF2B5EF4-FFF2-40B4-BE49-F238E27FC236}">
                <a16:creationId xmlns:a16="http://schemas.microsoft.com/office/drawing/2014/main" id="{B5765B82-19E1-97DA-D7D6-6038DCFC71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67579" y="2448145"/>
            <a:ext cx="2398420" cy="2218673"/>
          </a:xfrm>
          <a:prstGeom prst="rect">
            <a:avLst/>
          </a:prstGeom>
        </p:spPr>
      </p:pic>
    </p:spTree>
    <p:extLst>
      <p:ext uri="{BB962C8B-B14F-4D97-AF65-F5344CB8AC3E}">
        <p14:creationId xmlns:p14="http://schemas.microsoft.com/office/powerpoint/2010/main" val="619227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6B92AEA4-D8A7-4BCB-B88A-5743731781D5}"/>
              </a:ext>
            </a:extLst>
          </p:cNvPr>
          <p:cNvSpPr>
            <a:spLocks noGrp="1"/>
          </p:cNvSpPr>
          <p:nvPr>
            <p:ph type="title"/>
          </p:nvPr>
        </p:nvSpPr>
        <p:spPr/>
        <p:txBody>
          <a:bodyPr/>
          <a:lstStyle/>
          <a:p>
            <a:r>
              <a:rPr lang="es-ES" dirty="0"/>
              <a:t>03</a:t>
            </a:r>
          </a:p>
        </p:txBody>
      </p:sp>
      <p:pic>
        <p:nvPicPr>
          <p:cNvPr id="4" name="Marcador de posición de imagen 3">
            <a:extLst>
              <a:ext uri="{FF2B5EF4-FFF2-40B4-BE49-F238E27FC236}">
                <a16:creationId xmlns:a16="http://schemas.microsoft.com/office/drawing/2014/main" id="{8C2C0DDA-CBE5-52BA-1A4A-C613657D61B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5053" r="5053"/>
          <a:stretch>
            <a:fillRect/>
          </a:stretch>
        </p:blipFill>
        <p:spPr/>
      </p:pic>
      <p:sp>
        <p:nvSpPr>
          <p:cNvPr id="9" name="Marcador de texto 8">
            <a:extLst>
              <a:ext uri="{FF2B5EF4-FFF2-40B4-BE49-F238E27FC236}">
                <a16:creationId xmlns:a16="http://schemas.microsoft.com/office/drawing/2014/main" id="{94BB4820-06B1-47FB-8BA7-C29CE347ACBF}"/>
              </a:ext>
            </a:extLst>
          </p:cNvPr>
          <p:cNvSpPr>
            <a:spLocks noGrp="1"/>
          </p:cNvSpPr>
          <p:nvPr>
            <p:ph type="body" sz="quarter" idx="14"/>
          </p:nvPr>
        </p:nvSpPr>
        <p:spPr/>
        <p:txBody>
          <a:bodyPr/>
          <a:lstStyle/>
          <a:p>
            <a:r>
              <a:rPr lang="es-ES" dirty="0"/>
              <a:t>Desarrollo de la aplicación</a:t>
            </a:r>
          </a:p>
        </p:txBody>
      </p:sp>
      <p:sp>
        <p:nvSpPr>
          <p:cNvPr id="2" name="Marcador de número de diapositiva 1">
            <a:extLst>
              <a:ext uri="{FF2B5EF4-FFF2-40B4-BE49-F238E27FC236}">
                <a16:creationId xmlns:a16="http://schemas.microsoft.com/office/drawing/2014/main" id="{4D0CA3FB-4105-4B83-818B-B26BA68102E4}"/>
              </a:ext>
            </a:extLst>
          </p:cNvPr>
          <p:cNvSpPr>
            <a:spLocks noGrp="1"/>
          </p:cNvSpPr>
          <p:nvPr>
            <p:ph type="sldNum" sz="quarter" idx="15"/>
          </p:nvPr>
        </p:nvSpPr>
        <p:spPr/>
        <p:txBody>
          <a:bodyPr/>
          <a:lstStyle/>
          <a:p>
            <a:fld id="{B005B2D1-880E-4846-A216-7D6770BA1332}" type="slidenum">
              <a:rPr lang="es-ES" smtClean="0"/>
              <a:pPr/>
              <a:t>14</a:t>
            </a:fld>
            <a:endParaRPr lang="es-ES" dirty="0"/>
          </a:p>
        </p:txBody>
      </p:sp>
    </p:spTree>
    <p:extLst>
      <p:ext uri="{BB962C8B-B14F-4D97-AF65-F5344CB8AC3E}">
        <p14:creationId xmlns:p14="http://schemas.microsoft.com/office/powerpoint/2010/main" val="2384659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n 20">
            <a:extLst>
              <a:ext uri="{FF2B5EF4-FFF2-40B4-BE49-F238E27FC236}">
                <a16:creationId xmlns:a16="http://schemas.microsoft.com/office/drawing/2014/main" id="{D432A786-60F9-CC56-F46D-D81324780861}"/>
              </a:ext>
            </a:extLst>
          </p:cNvPr>
          <p:cNvPicPr>
            <a:picLocks noChangeAspect="1"/>
          </p:cNvPicPr>
          <p:nvPr/>
        </p:nvPicPr>
        <p:blipFill>
          <a:blip r:embed="rId2"/>
          <a:stretch>
            <a:fillRect/>
          </a:stretch>
        </p:blipFill>
        <p:spPr>
          <a:xfrm>
            <a:off x="918622" y="1090465"/>
            <a:ext cx="11019256" cy="3622525"/>
          </a:xfrm>
          <a:prstGeom prst="rect">
            <a:avLst/>
          </a:prstGeom>
          <a:solidFill>
            <a:schemeClr val="bg1"/>
          </a:solidFill>
          <a:ln>
            <a:solidFill>
              <a:schemeClr val="tx1"/>
            </a:solidFill>
          </a:ln>
        </p:spPr>
      </p:pic>
      <p:sp>
        <p:nvSpPr>
          <p:cNvPr id="2" name="Marcador de número de diapositiva 1">
            <a:extLst>
              <a:ext uri="{FF2B5EF4-FFF2-40B4-BE49-F238E27FC236}">
                <a16:creationId xmlns:a16="http://schemas.microsoft.com/office/drawing/2014/main" id="{F8E330C7-93F9-4F6D-AA51-1805FC579084}"/>
              </a:ext>
            </a:extLst>
          </p:cNvPr>
          <p:cNvSpPr>
            <a:spLocks noGrp="1"/>
          </p:cNvSpPr>
          <p:nvPr>
            <p:ph type="sldNum" sz="quarter" idx="10"/>
          </p:nvPr>
        </p:nvSpPr>
        <p:spPr/>
        <p:txBody>
          <a:bodyPr/>
          <a:lstStyle/>
          <a:p>
            <a:fld id="{B005B2D1-880E-4846-A216-7D6770BA1332}" type="slidenum">
              <a:rPr lang="es-ES" smtClean="0"/>
              <a:pPr/>
              <a:t>15</a:t>
            </a:fld>
            <a:endParaRPr lang="es-ES" dirty="0"/>
          </a:p>
        </p:txBody>
      </p:sp>
      <p:sp>
        <p:nvSpPr>
          <p:cNvPr id="20" name="Título 2">
            <a:extLst>
              <a:ext uri="{FF2B5EF4-FFF2-40B4-BE49-F238E27FC236}">
                <a16:creationId xmlns:a16="http://schemas.microsoft.com/office/drawing/2014/main" id="{CEF00042-1EC6-46A5-AFB6-2B0D6D0D6C5E}"/>
              </a:ext>
            </a:extLst>
          </p:cNvPr>
          <p:cNvSpPr>
            <a:spLocks noGrp="1"/>
          </p:cNvSpPr>
          <p:nvPr>
            <p:ph type="title"/>
          </p:nvPr>
        </p:nvSpPr>
        <p:spPr>
          <a:xfrm>
            <a:off x="918622" y="1182159"/>
            <a:ext cx="6608452" cy="703086"/>
          </a:xfrm>
          <a:solidFill>
            <a:schemeClr val="bg1"/>
          </a:solidFill>
        </p:spPr>
        <p:txBody>
          <a:bodyPr/>
          <a:lstStyle/>
          <a:p>
            <a:r>
              <a:rPr lang="es-ES" dirty="0"/>
              <a:t>Diagrama de Gantt</a:t>
            </a:r>
          </a:p>
        </p:txBody>
      </p:sp>
      <p:pic>
        <p:nvPicPr>
          <p:cNvPr id="18" name="Imagen 17">
            <a:extLst>
              <a:ext uri="{FF2B5EF4-FFF2-40B4-BE49-F238E27FC236}">
                <a16:creationId xmlns:a16="http://schemas.microsoft.com/office/drawing/2014/main" id="{8035C261-8C23-8F5D-A12D-185670D1946F}"/>
              </a:ext>
            </a:extLst>
          </p:cNvPr>
          <p:cNvPicPr>
            <a:picLocks noChangeAspect="1"/>
          </p:cNvPicPr>
          <p:nvPr/>
        </p:nvPicPr>
        <p:blipFill>
          <a:blip r:embed="rId3"/>
          <a:stretch>
            <a:fillRect/>
          </a:stretch>
        </p:blipFill>
        <p:spPr>
          <a:xfrm>
            <a:off x="1793413" y="3261634"/>
            <a:ext cx="11031415" cy="1907050"/>
          </a:xfrm>
          <a:prstGeom prst="rect">
            <a:avLst/>
          </a:prstGeom>
          <a:solidFill>
            <a:schemeClr val="bg1"/>
          </a:solidFill>
          <a:ln>
            <a:solidFill>
              <a:schemeClr val="tx1"/>
            </a:solidFill>
          </a:ln>
        </p:spPr>
      </p:pic>
      <p:pic>
        <p:nvPicPr>
          <p:cNvPr id="19" name="Imagen 18">
            <a:extLst>
              <a:ext uri="{FF2B5EF4-FFF2-40B4-BE49-F238E27FC236}">
                <a16:creationId xmlns:a16="http://schemas.microsoft.com/office/drawing/2014/main" id="{9B382753-30D1-4B58-8310-BCDA44CCD3C8}"/>
              </a:ext>
            </a:extLst>
          </p:cNvPr>
          <p:cNvPicPr>
            <a:picLocks noChangeAspect="1"/>
          </p:cNvPicPr>
          <p:nvPr/>
        </p:nvPicPr>
        <p:blipFill>
          <a:blip r:embed="rId4"/>
          <a:stretch>
            <a:fillRect/>
          </a:stretch>
        </p:blipFill>
        <p:spPr>
          <a:xfrm>
            <a:off x="2692522" y="4369720"/>
            <a:ext cx="11031415" cy="3104940"/>
          </a:xfrm>
          <a:prstGeom prst="rect">
            <a:avLst/>
          </a:prstGeom>
          <a:solidFill>
            <a:schemeClr val="bg1"/>
          </a:solidFill>
          <a:ln>
            <a:solidFill>
              <a:schemeClr val="tx1"/>
            </a:solidFill>
          </a:ln>
        </p:spPr>
      </p:pic>
    </p:spTree>
    <p:extLst>
      <p:ext uri="{BB962C8B-B14F-4D97-AF65-F5344CB8AC3E}">
        <p14:creationId xmlns:p14="http://schemas.microsoft.com/office/powerpoint/2010/main" val="1582299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8E330C7-93F9-4F6D-AA51-1805FC579084}"/>
              </a:ext>
            </a:extLst>
          </p:cNvPr>
          <p:cNvSpPr>
            <a:spLocks noGrp="1"/>
          </p:cNvSpPr>
          <p:nvPr>
            <p:ph type="sldNum" sz="quarter" idx="10"/>
          </p:nvPr>
        </p:nvSpPr>
        <p:spPr/>
        <p:txBody>
          <a:bodyPr/>
          <a:lstStyle/>
          <a:p>
            <a:fld id="{B005B2D1-880E-4846-A216-7D6770BA1332}" type="slidenum">
              <a:rPr lang="es-ES" smtClean="0"/>
              <a:pPr/>
              <a:t>16</a:t>
            </a:fld>
            <a:endParaRPr lang="es-ES" dirty="0"/>
          </a:p>
        </p:txBody>
      </p:sp>
      <p:pic>
        <p:nvPicPr>
          <p:cNvPr id="7" name="Imagen 6">
            <a:extLst>
              <a:ext uri="{FF2B5EF4-FFF2-40B4-BE49-F238E27FC236}">
                <a16:creationId xmlns:a16="http://schemas.microsoft.com/office/drawing/2014/main" id="{89E40C8F-981E-555B-2401-03857C20EF8B}"/>
              </a:ext>
            </a:extLst>
          </p:cNvPr>
          <p:cNvPicPr>
            <a:picLocks noChangeAspect="1"/>
          </p:cNvPicPr>
          <p:nvPr/>
        </p:nvPicPr>
        <p:blipFill>
          <a:blip r:embed="rId2"/>
          <a:stretch>
            <a:fillRect/>
          </a:stretch>
        </p:blipFill>
        <p:spPr>
          <a:xfrm>
            <a:off x="906462" y="1683834"/>
            <a:ext cx="10227009" cy="5748364"/>
          </a:xfrm>
          <a:prstGeom prst="rect">
            <a:avLst/>
          </a:prstGeom>
          <a:ln>
            <a:solidFill>
              <a:schemeClr val="tx1"/>
            </a:solidFill>
          </a:ln>
        </p:spPr>
      </p:pic>
      <p:pic>
        <p:nvPicPr>
          <p:cNvPr id="1028" name="Picture 4" descr="logo trello">
            <a:extLst>
              <a:ext uri="{FF2B5EF4-FFF2-40B4-BE49-F238E27FC236}">
                <a16:creationId xmlns:a16="http://schemas.microsoft.com/office/drawing/2014/main" id="{4B903CE2-FD74-1B25-02A8-77386C3B16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97863" y="1683834"/>
            <a:ext cx="2696119" cy="1516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1417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8E330C7-93F9-4F6D-AA51-1805FC579084}"/>
              </a:ext>
            </a:extLst>
          </p:cNvPr>
          <p:cNvSpPr>
            <a:spLocks noGrp="1"/>
          </p:cNvSpPr>
          <p:nvPr>
            <p:ph type="sldNum" sz="quarter" idx="10"/>
          </p:nvPr>
        </p:nvSpPr>
        <p:spPr/>
        <p:txBody>
          <a:bodyPr/>
          <a:lstStyle/>
          <a:p>
            <a:fld id="{B005B2D1-880E-4846-A216-7D6770BA1332}" type="slidenum">
              <a:rPr lang="es-ES" smtClean="0"/>
              <a:pPr/>
              <a:t>17</a:t>
            </a:fld>
            <a:endParaRPr lang="es-ES" dirty="0"/>
          </a:p>
        </p:txBody>
      </p:sp>
      <p:pic>
        <p:nvPicPr>
          <p:cNvPr id="8" name="Imagen 7">
            <a:extLst>
              <a:ext uri="{FF2B5EF4-FFF2-40B4-BE49-F238E27FC236}">
                <a16:creationId xmlns:a16="http://schemas.microsoft.com/office/drawing/2014/main" id="{364D6966-5791-3B32-915A-D57B1F8F7890}"/>
              </a:ext>
            </a:extLst>
          </p:cNvPr>
          <p:cNvPicPr>
            <a:picLocks noChangeAspect="1"/>
          </p:cNvPicPr>
          <p:nvPr/>
        </p:nvPicPr>
        <p:blipFill>
          <a:blip r:embed="rId2"/>
          <a:stretch>
            <a:fillRect/>
          </a:stretch>
        </p:blipFill>
        <p:spPr>
          <a:xfrm>
            <a:off x="906462" y="1683834"/>
            <a:ext cx="10227012" cy="5748365"/>
          </a:xfrm>
          <a:prstGeom prst="rect">
            <a:avLst/>
          </a:prstGeom>
          <a:ln>
            <a:solidFill>
              <a:schemeClr val="tx1"/>
            </a:solidFill>
          </a:ln>
        </p:spPr>
      </p:pic>
      <p:pic>
        <p:nvPicPr>
          <p:cNvPr id="9" name="Imagen 8">
            <a:extLst>
              <a:ext uri="{FF2B5EF4-FFF2-40B4-BE49-F238E27FC236}">
                <a16:creationId xmlns:a16="http://schemas.microsoft.com/office/drawing/2014/main" id="{78B1E352-C006-9CEF-45F3-FF355788DE40}"/>
              </a:ext>
            </a:extLst>
          </p:cNvPr>
          <p:cNvPicPr>
            <a:picLocks noChangeAspect="1"/>
          </p:cNvPicPr>
          <p:nvPr/>
        </p:nvPicPr>
        <p:blipFill>
          <a:blip r:embed="rId3"/>
          <a:stretch>
            <a:fillRect/>
          </a:stretch>
        </p:blipFill>
        <p:spPr>
          <a:xfrm>
            <a:off x="10968314" y="1683834"/>
            <a:ext cx="3278338" cy="1844065"/>
          </a:xfrm>
          <a:prstGeom prst="rect">
            <a:avLst/>
          </a:prstGeom>
        </p:spPr>
      </p:pic>
    </p:spTree>
    <p:extLst>
      <p:ext uri="{BB962C8B-B14F-4D97-AF65-F5344CB8AC3E}">
        <p14:creationId xmlns:p14="http://schemas.microsoft.com/office/powerpoint/2010/main" val="2173085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8E330C7-93F9-4F6D-AA51-1805FC579084}"/>
              </a:ext>
            </a:extLst>
          </p:cNvPr>
          <p:cNvSpPr>
            <a:spLocks noGrp="1"/>
          </p:cNvSpPr>
          <p:nvPr>
            <p:ph type="sldNum" sz="quarter" idx="10"/>
          </p:nvPr>
        </p:nvSpPr>
        <p:spPr/>
        <p:txBody>
          <a:bodyPr/>
          <a:lstStyle/>
          <a:p>
            <a:fld id="{B005B2D1-880E-4846-A216-7D6770BA1332}" type="slidenum">
              <a:rPr lang="es-ES" smtClean="0"/>
              <a:pPr/>
              <a:t>18</a:t>
            </a:fld>
            <a:endParaRPr lang="es-ES" dirty="0"/>
          </a:p>
        </p:txBody>
      </p:sp>
      <p:pic>
        <p:nvPicPr>
          <p:cNvPr id="12" name="Imagen 11">
            <a:extLst>
              <a:ext uri="{FF2B5EF4-FFF2-40B4-BE49-F238E27FC236}">
                <a16:creationId xmlns:a16="http://schemas.microsoft.com/office/drawing/2014/main" id="{BD4AA1AD-6E93-2E30-62EE-D5D881184879}"/>
              </a:ext>
            </a:extLst>
          </p:cNvPr>
          <p:cNvPicPr>
            <a:picLocks noChangeAspect="1"/>
          </p:cNvPicPr>
          <p:nvPr/>
        </p:nvPicPr>
        <p:blipFill>
          <a:blip r:embed="rId2"/>
          <a:stretch>
            <a:fillRect/>
          </a:stretch>
        </p:blipFill>
        <p:spPr>
          <a:xfrm>
            <a:off x="906462" y="1683834"/>
            <a:ext cx="10219315" cy="5748365"/>
          </a:xfrm>
          <a:prstGeom prst="rect">
            <a:avLst/>
          </a:prstGeom>
          <a:ln>
            <a:solidFill>
              <a:schemeClr val="tx1"/>
            </a:solidFill>
          </a:ln>
        </p:spPr>
      </p:pic>
      <p:pic>
        <p:nvPicPr>
          <p:cNvPr id="13" name="Imagen 12">
            <a:extLst>
              <a:ext uri="{FF2B5EF4-FFF2-40B4-BE49-F238E27FC236}">
                <a16:creationId xmlns:a16="http://schemas.microsoft.com/office/drawing/2014/main" id="{F4769646-6C17-5036-A559-9197778D8D11}"/>
              </a:ext>
            </a:extLst>
          </p:cNvPr>
          <p:cNvPicPr>
            <a:picLocks noChangeAspect="1"/>
          </p:cNvPicPr>
          <p:nvPr/>
        </p:nvPicPr>
        <p:blipFill>
          <a:blip r:embed="rId3"/>
          <a:stretch>
            <a:fillRect/>
          </a:stretch>
        </p:blipFill>
        <p:spPr>
          <a:xfrm>
            <a:off x="11387072" y="1683834"/>
            <a:ext cx="2426073" cy="2619949"/>
          </a:xfrm>
          <a:prstGeom prst="rect">
            <a:avLst/>
          </a:prstGeom>
        </p:spPr>
      </p:pic>
    </p:spTree>
    <p:extLst>
      <p:ext uri="{BB962C8B-B14F-4D97-AF65-F5344CB8AC3E}">
        <p14:creationId xmlns:p14="http://schemas.microsoft.com/office/powerpoint/2010/main" val="319262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4137FB5C-B622-40B3-8264-9D8C8CCC39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2958" y="907289"/>
            <a:ext cx="11404483" cy="6415022"/>
          </a:xfrm>
          <a:prstGeom prst="rect">
            <a:avLst/>
          </a:prstGeom>
          <a:ln>
            <a:noFill/>
          </a:ln>
          <a:effectLst>
            <a:softEdge rad="112500"/>
          </a:effectLst>
        </p:spPr>
      </p:pic>
      <p:sp>
        <p:nvSpPr>
          <p:cNvPr id="2" name="Marcador de número de diapositiva 1">
            <a:extLst>
              <a:ext uri="{FF2B5EF4-FFF2-40B4-BE49-F238E27FC236}">
                <a16:creationId xmlns:a16="http://schemas.microsoft.com/office/drawing/2014/main" id="{F8E330C7-93F9-4F6D-AA51-1805FC579084}"/>
              </a:ext>
            </a:extLst>
          </p:cNvPr>
          <p:cNvSpPr>
            <a:spLocks noGrp="1"/>
          </p:cNvSpPr>
          <p:nvPr>
            <p:ph type="sldNum" sz="quarter" idx="10"/>
          </p:nvPr>
        </p:nvSpPr>
        <p:spPr/>
        <p:txBody>
          <a:bodyPr/>
          <a:lstStyle/>
          <a:p>
            <a:fld id="{B005B2D1-880E-4846-A216-7D6770BA1332}" type="slidenum">
              <a:rPr lang="es-ES" smtClean="0"/>
              <a:pPr/>
              <a:t>19</a:t>
            </a:fld>
            <a:endParaRPr lang="es-ES" dirty="0"/>
          </a:p>
        </p:txBody>
      </p:sp>
      <p:pic>
        <p:nvPicPr>
          <p:cNvPr id="11" name="Imagen 10">
            <a:extLst>
              <a:ext uri="{FF2B5EF4-FFF2-40B4-BE49-F238E27FC236}">
                <a16:creationId xmlns:a16="http://schemas.microsoft.com/office/drawing/2014/main" id="{90A266B9-3B1E-BE40-571D-EB5A957BB4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9981" y="1359624"/>
            <a:ext cx="2426073" cy="2416633"/>
          </a:xfrm>
          <a:prstGeom prst="rect">
            <a:avLst/>
          </a:prstGeom>
        </p:spPr>
      </p:pic>
      <p:sp>
        <p:nvSpPr>
          <p:cNvPr id="8" name="Marcador de texto 4">
            <a:extLst>
              <a:ext uri="{FF2B5EF4-FFF2-40B4-BE49-F238E27FC236}">
                <a16:creationId xmlns:a16="http://schemas.microsoft.com/office/drawing/2014/main" id="{57957584-2E15-E062-2CD6-4CE7E766F9BE}"/>
              </a:ext>
            </a:extLst>
          </p:cNvPr>
          <p:cNvSpPr txBox="1">
            <a:spLocks/>
          </p:cNvSpPr>
          <p:nvPr/>
        </p:nvSpPr>
        <p:spPr>
          <a:xfrm>
            <a:off x="3431948" y="5951407"/>
            <a:ext cx="8607651" cy="918569"/>
          </a:xfrm>
          <a:prstGeom prst="rect">
            <a:avLst/>
          </a:prstGeom>
        </p:spPr>
        <p:txBody>
          <a:bodyPr vert="horz" lIns="0" tIns="45720" rIns="91440" bIns="45720" rtlCol="0">
            <a:normAutofit/>
          </a:bodyPr>
          <a:lstStyle>
            <a:lvl1pPr marL="0" indent="0" algn="l" defTabSz="1097280" rtl="0" eaLnBrk="1" latinLnBrk="0" hangingPunct="1">
              <a:lnSpc>
                <a:spcPct val="100000"/>
              </a:lnSpc>
              <a:spcBef>
                <a:spcPts val="1200"/>
              </a:spcBef>
              <a:buClr>
                <a:srgbClr val="FF3228"/>
              </a:buClr>
              <a:buFont typeface="Wingdings" panose="05000000000000000000" pitchFamily="2" charset="2"/>
              <a:buNone/>
              <a:defRPr lang="es-ES" sz="2400" b="1" kern="1200" dirty="0">
                <a:solidFill>
                  <a:srgbClr val="1E1E1E"/>
                </a:solidFill>
                <a:latin typeface="Century Gothic" panose="020B0502020202020204" pitchFamily="34" charset="0"/>
                <a:ea typeface="+mj-ea"/>
                <a:cs typeface="+mj-cs"/>
              </a:defRPr>
            </a:lvl1pPr>
            <a:lvl2pPr marL="541338" indent="-269875" algn="l" defTabSz="1097280" rtl="0" eaLnBrk="1" latinLnBrk="0" hangingPunct="1">
              <a:lnSpc>
                <a:spcPct val="90000"/>
              </a:lnSpc>
              <a:spcBef>
                <a:spcPts val="600"/>
              </a:spcBef>
              <a:buClr>
                <a:srgbClr val="676766"/>
              </a:buClr>
              <a:buFont typeface="Wingdings" panose="05000000000000000000" pitchFamily="2" charset="2"/>
              <a:buChar char="§"/>
              <a:defRPr sz="2200" kern="1200">
                <a:solidFill>
                  <a:srgbClr val="7D7878"/>
                </a:solidFill>
                <a:latin typeface="Century Gothic" panose="020B0502020202020204" pitchFamily="34"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rgbClr val="1E1E1E"/>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rgbClr val="1E1E1E"/>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rgbClr val="1E1E1E"/>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r>
              <a:rPr lang="es-ES" dirty="0"/>
              <a:t>Diseño y desarrollo de una aplicación para el monitoreo del clima en torres de telecomunicaciones</a:t>
            </a:r>
          </a:p>
          <a:p>
            <a:pPr algn="ctr"/>
            <a:endParaRPr lang="es-ES" dirty="0"/>
          </a:p>
        </p:txBody>
      </p:sp>
    </p:spTree>
    <p:extLst>
      <p:ext uri="{BB962C8B-B14F-4D97-AF65-F5344CB8AC3E}">
        <p14:creationId xmlns:p14="http://schemas.microsoft.com/office/powerpoint/2010/main" val="577385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163D266C-0683-45FE-8602-B420B1F01CF2}"/>
              </a:ext>
            </a:extLst>
          </p:cNvPr>
          <p:cNvSpPr>
            <a:spLocks noGrp="1"/>
          </p:cNvSpPr>
          <p:nvPr>
            <p:ph type="title"/>
          </p:nvPr>
        </p:nvSpPr>
        <p:spPr/>
        <p:txBody>
          <a:bodyPr/>
          <a:lstStyle/>
          <a:p>
            <a:r>
              <a:rPr lang="es-ES" dirty="0" err="1"/>
              <a:t>Indice</a:t>
            </a:r>
            <a:endParaRPr lang="es-ES" dirty="0"/>
          </a:p>
        </p:txBody>
      </p:sp>
      <p:sp>
        <p:nvSpPr>
          <p:cNvPr id="3" name="Marcador de texto 2">
            <a:extLst>
              <a:ext uri="{FF2B5EF4-FFF2-40B4-BE49-F238E27FC236}">
                <a16:creationId xmlns:a16="http://schemas.microsoft.com/office/drawing/2014/main" id="{F677AB43-F98E-44C0-A94F-73D42AF4DB6A}"/>
              </a:ext>
            </a:extLst>
          </p:cNvPr>
          <p:cNvSpPr>
            <a:spLocks noGrp="1"/>
          </p:cNvSpPr>
          <p:nvPr>
            <p:ph type="body" sz="quarter" idx="15"/>
          </p:nvPr>
        </p:nvSpPr>
        <p:spPr/>
        <p:txBody>
          <a:bodyPr/>
          <a:lstStyle/>
          <a:p>
            <a:r>
              <a:rPr lang="es-ES" dirty="0"/>
              <a:t>Descripción del proyecto	</a:t>
            </a:r>
            <a:r>
              <a:rPr lang="es-ES" b="1" dirty="0">
                <a:solidFill>
                  <a:srgbClr val="FF3228"/>
                </a:solidFill>
              </a:rPr>
              <a:t>01</a:t>
            </a:r>
          </a:p>
          <a:p>
            <a:pPr lvl="1"/>
            <a:r>
              <a:rPr lang="es-ES" dirty="0"/>
              <a:t>Necesidad y objetivos del proyecto	</a:t>
            </a:r>
            <a:r>
              <a:rPr lang="es-ES" b="1" dirty="0"/>
              <a:t>02</a:t>
            </a:r>
          </a:p>
          <a:p>
            <a:r>
              <a:rPr lang="es-ES" dirty="0"/>
              <a:t>Meteorología y Prevención de Riesgos	</a:t>
            </a:r>
            <a:r>
              <a:rPr lang="es-ES" b="1" dirty="0">
                <a:solidFill>
                  <a:srgbClr val="FF3228"/>
                </a:solidFill>
              </a:rPr>
              <a:t>03</a:t>
            </a:r>
          </a:p>
          <a:p>
            <a:r>
              <a:rPr lang="es-ES" dirty="0"/>
              <a:t>Desarrollo del proyecto	</a:t>
            </a:r>
            <a:r>
              <a:rPr lang="es-ES" b="1" dirty="0">
                <a:solidFill>
                  <a:srgbClr val="FF3228"/>
                </a:solidFill>
              </a:rPr>
              <a:t>04</a:t>
            </a:r>
          </a:p>
          <a:p>
            <a:r>
              <a:rPr lang="es-ES" dirty="0"/>
              <a:t>Resultados	</a:t>
            </a:r>
            <a:r>
              <a:rPr lang="es-ES" b="1" dirty="0">
                <a:solidFill>
                  <a:srgbClr val="FF3228"/>
                </a:solidFill>
              </a:rPr>
              <a:t>05</a:t>
            </a:r>
          </a:p>
          <a:p>
            <a:r>
              <a:rPr lang="es-ES" dirty="0"/>
              <a:t>Conclusiones	</a:t>
            </a:r>
            <a:r>
              <a:rPr lang="es-ES" b="1" dirty="0">
                <a:solidFill>
                  <a:srgbClr val="FF3228"/>
                </a:solidFill>
              </a:rPr>
              <a:t>06</a:t>
            </a:r>
          </a:p>
          <a:p>
            <a:r>
              <a:rPr lang="es-ES" dirty="0"/>
              <a:t>Futuras líneas de trabajo	</a:t>
            </a:r>
            <a:r>
              <a:rPr lang="es-ES" b="1" dirty="0">
                <a:solidFill>
                  <a:srgbClr val="FF3228"/>
                </a:solidFill>
              </a:rPr>
              <a:t>07</a:t>
            </a:r>
          </a:p>
        </p:txBody>
      </p:sp>
      <p:sp>
        <p:nvSpPr>
          <p:cNvPr id="4" name="Marcador de número de diapositiva 3">
            <a:extLst>
              <a:ext uri="{FF2B5EF4-FFF2-40B4-BE49-F238E27FC236}">
                <a16:creationId xmlns:a16="http://schemas.microsoft.com/office/drawing/2014/main" id="{7BDBA0D4-046D-4903-BD0F-514646AD1512}"/>
              </a:ext>
            </a:extLst>
          </p:cNvPr>
          <p:cNvSpPr>
            <a:spLocks noGrp="1"/>
          </p:cNvSpPr>
          <p:nvPr>
            <p:ph type="sldNum" sz="quarter" idx="16"/>
          </p:nvPr>
        </p:nvSpPr>
        <p:spPr/>
        <p:txBody>
          <a:bodyPr/>
          <a:lstStyle/>
          <a:p>
            <a:fld id="{B005B2D1-880E-4846-A216-7D6770BA1332}" type="slidenum">
              <a:rPr lang="es-ES" smtClean="0"/>
              <a:pPr/>
              <a:t>2</a:t>
            </a:fld>
            <a:endParaRPr lang="es-ES" dirty="0"/>
          </a:p>
        </p:txBody>
      </p:sp>
    </p:spTree>
    <p:extLst>
      <p:ext uri="{BB962C8B-B14F-4D97-AF65-F5344CB8AC3E}">
        <p14:creationId xmlns:p14="http://schemas.microsoft.com/office/powerpoint/2010/main" val="36453435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8E330C7-93F9-4F6D-AA51-1805FC579084}"/>
              </a:ext>
            </a:extLst>
          </p:cNvPr>
          <p:cNvSpPr>
            <a:spLocks noGrp="1"/>
          </p:cNvSpPr>
          <p:nvPr>
            <p:ph type="sldNum" sz="quarter" idx="10"/>
          </p:nvPr>
        </p:nvSpPr>
        <p:spPr/>
        <p:txBody>
          <a:bodyPr/>
          <a:lstStyle/>
          <a:p>
            <a:fld id="{B005B2D1-880E-4846-A216-7D6770BA1332}" type="slidenum">
              <a:rPr lang="es-ES" smtClean="0"/>
              <a:pPr/>
              <a:t>20</a:t>
            </a:fld>
            <a:endParaRPr lang="es-ES" dirty="0"/>
          </a:p>
        </p:txBody>
      </p:sp>
      <p:sp>
        <p:nvSpPr>
          <p:cNvPr id="3" name="Título 2">
            <a:extLst>
              <a:ext uri="{FF2B5EF4-FFF2-40B4-BE49-F238E27FC236}">
                <a16:creationId xmlns:a16="http://schemas.microsoft.com/office/drawing/2014/main" id="{35017DA3-C040-4C6D-8001-7BE76B84979E}"/>
              </a:ext>
            </a:extLst>
          </p:cNvPr>
          <p:cNvSpPr>
            <a:spLocks noGrp="1"/>
          </p:cNvSpPr>
          <p:nvPr>
            <p:ph type="title"/>
          </p:nvPr>
        </p:nvSpPr>
        <p:spPr>
          <a:xfrm>
            <a:off x="906463" y="1182159"/>
            <a:ext cx="11437937" cy="703086"/>
          </a:xfrm>
        </p:spPr>
        <p:txBody>
          <a:bodyPr/>
          <a:lstStyle/>
          <a:p>
            <a:r>
              <a:rPr lang="es-ES" dirty="0"/>
              <a:t>¿Por qué elegimos AEMET y JAVA?</a:t>
            </a:r>
          </a:p>
        </p:txBody>
      </p:sp>
      <p:sp>
        <p:nvSpPr>
          <p:cNvPr id="4" name="Marcador de texto 3">
            <a:extLst>
              <a:ext uri="{FF2B5EF4-FFF2-40B4-BE49-F238E27FC236}">
                <a16:creationId xmlns:a16="http://schemas.microsoft.com/office/drawing/2014/main" id="{8F37DC3C-435B-4FE9-96AF-F941A8F99044}"/>
              </a:ext>
            </a:extLst>
          </p:cNvPr>
          <p:cNvSpPr>
            <a:spLocks noGrp="1"/>
          </p:cNvSpPr>
          <p:nvPr>
            <p:ph type="body" sz="quarter" idx="17"/>
          </p:nvPr>
        </p:nvSpPr>
        <p:spPr>
          <a:xfrm>
            <a:off x="4116388" y="2733593"/>
            <a:ext cx="7313612" cy="1780922"/>
          </a:xfrm>
        </p:spPr>
        <p:txBody>
          <a:bodyPr/>
          <a:lstStyle/>
          <a:p>
            <a:pPr marL="285750" indent="-285750">
              <a:buFont typeface="Arial" panose="020B0604020202020204" pitchFamily="34" charset="0"/>
              <a:buChar char="•"/>
            </a:pPr>
            <a:r>
              <a:rPr lang="es-ES" sz="1600" dirty="0"/>
              <a:t>API gratuita, que ofrece:</a:t>
            </a:r>
          </a:p>
          <a:p>
            <a:pPr marL="827088" lvl="1" indent="-285750">
              <a:buFont typeface="Arial" panose="020B0604020202020204" pitchFamily="34" charset="0"/>
              <a:buChar char="•"/>
            </a:pPr>
            <a:r>
              <a:rPr lang="es-ES" sz="1600" dirty="0"/>
              <a:t>los datos meteorológicos en tiempo real de las últimas 24 horas.</a:t>
            </a:r>
          </a:p>
          <a:p>
            <a:pPr marL="827088" lvl="1" indent="-285750">
              <a:buFont typeface="Arial" panose="020B0604020202020204" pitchFamily="34" charset="0"/>
              <a:buChar char="•"/>
            </a:pPr>
            <a:r>
              <a:rPr lang="es-ES" sz="1600" dirty="0"/>
              <a:t>la predicción para los 7 días siguientes.</a:t>
            </a:r>
          </a:p>
          <a:p>
            <a:pPr marL="827088" lvl="1" indent="-285750">
              <a:buFont typeface="Arial" panose="020B0604020202020204" pitchFamily="34" charset="0"/>
              <a:buChar char="•"/>
            </a:pPr>
            <a:r>
              <a:rPr lang="es-ES" sz="1600" dirty="0"/>
              <a:t>el histórico de datos por día para los mismos parámetros.</a:t>
            </a:r>
          </a:p>
          <a:p>
            <a:pPr marL="827088" lvl="1" indent="-285750">
              <a:buFont typeface="Arial" panose="020B0604020202020204" pitchFamily="34" charset="0"/>
              <a:buChar char="•"/>
            </a:pPr>
            <a:r>
              <a:rPr lang="es-ES" sz="1600" dirty="0"/>
              <a:t>con garantía de continuidad.</a:t>
            </a:r>
          </a:p>
        </p:txBody>
      </p:sp>
      <p:pic>
        <p:nvPicPr>
          <p:cNvPr id="11" name="Imagen 10">
            <a:extLst>
              <a:ext uri="{FF2B5EF4-FFF2-40B4-BE49-F238E27FC236}">
                <a16:creationId xmlns:a16="http://schemas.microsoft.com/office/drawing/2014/main" id="{90A266B9-3B1E-BE40-571D-EB5A957BB4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97864" y="1182159"/>
            <a:ext cx="2426073" cy="2416633"/>
          </a:xfrm>
          <a:prstGeom prst="rect">
            <a:avLst/>
          </a:prstGeom>
        </p:spPr>
      </p:pic>
      <p:pic>
        <p:nvPicPr>
          <p:cNvPr id="6" name="Google Shape;86;p17">
            <a:extLst>
              <a:ext uri="{FF2B5EF4-FFF2-40B4-BE49-F238E27FC236}">
                <a16:creationId xmlns:a16="http://schemas.microsoft.com/office/drawing/2014/main" id="{70AF1007-2FA8-3EAC-5F4E-46E1C70F6D5B}"/>
              </a:ext>
            </a:extLst>
          </p:cNvPr>
          <p:cNvPicPr preferRelativeResize="0"/>
          <p:nvPr/>
        </p:nvPicPr>
        <p:blipFill>
          <a:blip r:embed="rId3">
            <a:alphaModFix/>
          </a:blip>
          <a:stretch>
            <a:fillRect/>
          </a:stretch>
        </p:blipFill>
        <p:spPr>
          <a:xfrm>
            <a:off x="906463" y="2909679"/>
            <a:ext cx="3209925" cy="1428750"/>
          </a:xfrm>
          <a:prstGeom prst="rect">
            <a:avLst/>
          </a:prstGeom>
          <a:noFill/>
          <a:ln>
            <a:noFill/>
          </a:ln>
        </p:spPr>
      </p:pic>
      <p:pic>
        <p:nvPicPr>
          <p:cNvPr id="7" name="Google Shape;87;p17">
            <a:extLst>
              <a:ext uri="{FF2B5EF4-FFF2-40B4-BE49-F238E27FC236}">
                <a16:creationId xmlns:a16="http://schemas.microsoft.com/office/drawing/2014/main" id="{11CABF7F-6585-79AE-B7AB-AB8E41930A7D}"/>
              </a:ext>
            </a:extLst>
          </p:cNvPr>
          <p:cNvPicPr preferRelativeResize="0"/>
          <p:nvPr/>
        </p:nvPicPr>
        <p:blipFill>
          <a:blip r:embed="rId4">
            <a:alphaModFix/>
          </a:blip>
          <a:stretch>
            <a:fillRect/>
          </a:stretch>
        </p:blipFill>
        <p:spPr>
          <a:xfrm>
            <a:off x="10514012" y="5415412"/>
            <a:ext cx="3209925" cy="1780922"/>
          </a:xfrm>
          <a:prstGeom prst="rect">
            <a:avLst/>
          </a:prstGeom>
          <a:ln>
            <a:noFill/>
          </a:ln>
          <a:effectLst>
            <a:softEdge rad="112500"/>
          </a:effectLst>
        </p:spPr>
      </p:pic>
      <p:sp>
        <p:nvSpPr>
          <p:cNvPr id="8" name="Marcador de texto 3">
            <a:extLst>
              <a:ext uri="{FF2B5EF4-FFF2-40B4-BE49-F238E27FC236}">
                <a16:creationId xmlns:a16="http://schemas.microsoft.com/office/drawing/2014/main" id="{25F0762A-A937-75F2-04F2-BB95510871B0}"/>
              </a:ext>
            </a:extLst>
          </p:cNvPr>
          <p:cNvSpPr txBox="1">
            <a:spLocks/>
          </p:cNvSpPr>
          <p:nvPr/>
        </p:nvSpPr>
        <p:spPr>
          <a:xfrm>
            <a:off x="3055427" y="5415412"/>
            <a:ext cx="7958757" cy="1780922"/>
          </a:xfrm>
          <a:prstGeom prst="rect">
            <a:avLst/>
          </a:prstGeom>
        </p:spPr>
        <p:txBody>
          <a:bodyPr vert="horz" lIns="0" tIns="45720" rIns="91440" bIns="45720" rtlCol="0">
            <a:noAutofit/>
          </a:bodyPr>
          <a:lstStyle>
            <a:lvl1pPr marL="0" indent="0" algn="l" defTabSz="1097280" rtl="0" eaLnBrk="1" latinLnBrk="0" hangingPunct="1">
              <a:lnSpc>
                <a:spcPts val="1700"/>
              </a:lnSpc>
              <a:spcBef>
                <a:spcPts val="900"/>
              </a:spcBef>
              <a:spcAft>
                <a:spcPts val="900"/>
              </a:spcAft>
              <a:buClr>
                <a:srgbClr val="FF3228"/>
              </a:buClr>
              <a:buFont typeface="Wingdings" panose="05000000000000000000" pitchFamily="2" charset="2"/>
              <a:buNone/>
              <a:defRPr sz="1440" b="0" kern="1200">
                <a:solidFill>
                  <a:srgbClr val="1E1E1E"/>
                </a:solidFill>
                <a:latin typeface="Century Gothic" panose="020B0502020202020204" pitchFamily="34" charset="0"/>
                <a:ea typeface="+mn-ea"/>
                <a:cs typeface="+mn-cs"/>
              </a:defRPr>
            </a:lvl1pPr>
            <a:lvl2pPr marL="541338" indent="-269875" algn="l" defTabSz="1097280" rtl="0" eaLnBrk="1" latinLnBrk="0" hangingPunct="1">
              <a:lnSpc>
                <a:spcPct val="90000"/>
              </a:lnSpc>
              <a:spcBef>
                <a:spcPts val="600"/>
              </a:spcBef>
              <a:buClr>
                <a:srgbClr val="676766"/>
              </a:buClr>
              <a:buFont typeface="Wingdings" panose="05000000000000000000" pitchFamily="2" charset="2"/>
              <a:buChar char="§"/>
              <a:defRPr sz="2200" kern="1200">
                <a:solidFill>
                  <a:srgbClr val="7D7878"/>
                </a:solidFill>
                <a:latin typeface="Century Gothic" panose="020B0502020202020204" pitchFamily="34"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rgbClr val="1E1E1E"/>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rgbClr val="1E1E1E"/>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rgbClr val="1E1E1E"/>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285750" indent="-285750">
              <a:buFont typeface="Arial" panose="020B0604020202020204" pitchFamily="34" charset="0"/>
              <a:buChar char="•"/>
            </a:pPr>
            <a:r>
              <a:rPr lang="es-ES" sz="1600" dirty="0"/>
              <a:t>Lenguaje orientado a objetos, con una curva de aprendizaje muy rápida.</a:t>
            </a:r>
          </a:p>
          <a:p>
            <a:pPr marL="285750" indent="-285750">
              <a:buFont typeface="Arial" panose="020B0604020202020204" pitchFamily="34" charset="0"/>
              <a:buChar char="•"/>
            </a:pPr>
            <a:r>
              <a:rPr lang="es-ES" sz="1600" dirty="0"/>
              <a:t>Multitud de librerías, facilita la creación de aplicaciones distribuidas.</a:t>
            </a:r>
          </a:p>
          <a:p>
            <a:pPr marL="285750" indent="-285750">
              <a:buFont typeface="Arial" panose="020B0604020202020204" pitchFamily="34" charset="0"/>
              <a:buChar char="•"/>
            </a:pPr>
            <a:r>
              <a:rPr lang="es-ES" sz="1600" dirty="0"/>
              <a:t>Interpretado y compilado a la vez, independiente de la arquitectura.</a:t>
            </a:r>
          </a:p>
          <a:p>
            <a:pPr marL="285750" indent="-285750">
              <a:buFont typeface="Arial" panose="020B0604020202020204" pitchFamily="34" charset="0"/>
              <a:buChar char="•"/>
            </a:pPr>
            <a:r>
              <a:rPr lang="es-ES" sz="1600" dirty="0"/>
              <a:t>Robusto, con gestión eficiente de memoria y de alto rendimiento.</a:t>
            </a:r>
          </a:p>
        </p:txBody>
      </p:sp>
    </p:spTree>
    <p:extLst>
      <p:ext uri="{BB962C8B-B14F-4D97-AF65-F5344CB8AC3E}">
        <p14:creationId xmlns:p14="http://schemas.microsoft.com/office/powerpoint/2010/main" val="10192863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8E330C7-93F9-4F6D-AA51-1805FC579084}"/>
              </a:ext>
            </a:extLst>
          </p:cNvPr>
          <p:cNvSpPr>
            <a:spLocks noGrp="1"/>
          </p:cNvSpPr>
          <p:nvPr>
            <p:ph type="sldNum" sz="quarter" idx="10"/>
          </p:nvPr>
        </p:nvSpPr>
        <p:spPr/>
        <p:txBody>
          <a:bodyPr/>
          <a:lstStyle/>
          <a:p>
            <a:fld id="{B005B2D1-880E-4846-A216-7D6770BA1332}" type="slidenum">
              <a:rPr lang="es-ES" smtClean="0"/>
              <a:pPr/>
              <a:t>21</a:t>
            </a:fld>
            <a:endParaRPr lang="es-ES" dirty="0"/>
          </a:p>
        </p:txBody>
      </p:sp>
      <p:sp>
        <p:nvSpPr>
          <p:cNvPr id="3" name="Título 2">
            <a:extLst>
              <a:ext uri="{FF2B5EF4-FFF2-40B4-BE49-F238E27FC236}">
                <a16:creationId xmlns:a16="http://schemas.microsoft.com/office/drawing/2014/main" id="{35017DA3-C040-4C6D-8001-7BE76B84979E}"/>
              </a:ext>
            </a:extLst>
          </p:cNvPr>
          <p:cNvSpPr>
            <a:spLocks noGrp="1"/>
          </p:cNvSpPr>
          <p:nvPr>
            <p:ph type="title"/>
          </p:nvPr>
        </p:nvSpPr>
        <p:spPr>
          <a:xfrm>
            <a:off x="906463" y="1182159"/>
            <a:ext cx="11437937" cy="703086"/>
          </a:xfrm>
        </p:spPr>
        <p:txBody>
          <a:bodyPr/>
          <a:lstStyle/>
          <a:p>
            <a:r>
              <a:rPr lang="es-ES" dirty="0"/>
              <a:t>Funciones principales de MeteoTower</a:t>
            </a:r>
          </a:p>
        </p:txBody>
      </p:sp>
      <p:sp>
        <p:nvSpPr>
          <p:cNvPr id="4" name="Marcador de texto 3">
            <a:extLst>
              <a:ext uri="{FF2B5EF4-FFF2-40B4-BE49-F238E27FC236}">
                <a16:creationId xmlns:a16="http://schemas.microsoft.com/office/drawing/2014/main" id="{8F37DC3C-435B-4FE9-96AF-F941A8F99044}"/>
              </a:ext>
            </a:extLst>
          </p:cNvPr>
          <p:cNvSpPr>
            <a:spLocks noGrp="1"/>
          </p:cNvSpPr>
          <p:nvPr>
            <p:ph type="body" sz="quarter" idx="17"/>
          </p:nvPr>
        </p:nvSpPr>
        <p:spPr/>
        <p:txBody>
          <a:bodyPr/>
          <a:lstStyle/>
          <a:p>
            <a:pPr marL="285750" indent="-285750">
              <a:buFont typeface="Arial" panose="020B0604020202020204" pitchFamily="34" charset="0"/>
              <a:buChar char="•"/>
            </a:pPr>
            <a:r>
              <a:rPr lang="es-ES" sz="1600" dirty="0"/>
              <a:t>Datos meteorológicos de las últimas 24 horas</a:t>
            </a:r>
          </a:p>
          <a:p>
            <a:pPr marL="285750" indent="-285750">
              <a:buFont typeface="Arial" panose="020B0604020202020204" pitchFamily="34" charset="0"/>
              <a:buChar char="•"/>
            </a:pPr>
            <a:r>
              <a:rPr lang="es-ES" sz="1600" dirty="0"/>
              <a:t>Predicción a 7 días </a:t>
            </a:r>
          </a:p>
          <a:p>
            <a:pPr marL="285750" indent="-285750">
              <a:buFont typeface="Arial" panose="020B0604020202020204" pitchFamily="34" charset="0"/>
              <a:buChar char="•"/>
            </a:pPr>
            <a:r>
              <a:rPr lang="es-ES" sz="1600" dirty="0"/>
              <a:t>Predicción a 48 horas </a:t>
            </a:r>
          </a:p>
          <a:p>
            <a:pPr marL="285750" indent="-285750">
              <a:buFont typeface="Arial" panose="020B0604020202020204" pitchFamily="34" charset="0"/>
              <a:buChar char="•"/>
            </a:pPr>
            <a:r>
              <a:rPr lang="es-ES" sz="1600" dirty="0"/>
              <a:t>Histórico de observaciones de días anteriores </a:t>
            </a:r>
          </a:p>
          <a:p>
            <a:pPr marL="285750" indent="-285750">
              <a:buFont typeface="Arial" panose="020B0604020202020204" pitchFamily="34" charset="0"/>
              <a:buChar char="•"/>
            </a:pPr>
            <a:r>
              <a:rPr lang="es-ES" sz="1600" dirty="0"/>
              <a:t>Activación de avisos </a:t>
            </a:r>
          </a:p>
          <a:p>
            <a:pPr marL="827088" lvl="1" indent="-285750">
              <a:buFont typeface="Arial" panose="020B0604020202020204" pitchFamily="34" charset="0"/>
              <a:buChar char="•"/>
            </a:pPr>
            <a:r>
              <a:rPr lang="es-ES" sz="1600" dirty="0"/>
              <a:t>Ráfagas de viento fuerte</a:t>
            </a:r>
          </a:p>
          <a:p>
            <a:pPr marL="827088" lvl="1" indent="-285750">
              <a:buFont typeface="Arial" panose="020B0604020202020204" pitchFamily="34" charset="0"/>
              <a:buChar char="•"/>
            </a:pPr>
            <a:r>
              <a:rPr lang="es-ES" sz="1600" dirty="0"/>
              <a:t>Lluvias torrenciales</a:t>
            </a:r>
          </a:p>
          <a:p>
            <a:pPr marL="827088" lvl="1" indent="-285750">
              <a:buFont typeface="Arial" panose="020B0604020202020204" pitchFamily="34" charset="0"/>
              <a:buChar char="•"/>
            </a:pPr>
            <a:r>
              <a:rPr lang="es-ES" sz="1600" dirty="0"/>
              <a:t>Temperatura elevada</a:t>
            </a:r>
          </a:p>
        </p:txBody>
      </p:sp>
      <p:pic>
        <p:nvPicPr>
          <p:cNvPr id="11" name="Imagen 10">
            <a:extLst>
              <a:ext uri="{FF2B5EF4-FFF2-40B4-BE49-F238E27FC236}">
                <a16:creationId xmlns:a16="http://schemas.microsoft.com/office/drawing/2014/main" id="{90A266B9-3B1E-BE40-571D-EB5A957BB4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97864" y="1182159"/>
            <a:ext cx="2426073" cy="2416633"/>
          </a:xfrm>
          <a:prstGeom prst="rect">
            <a:avLst/>
          </a:prstGeom>
        </p:spPr>
      </p:pic>
      <p:pic>
        <p:nvPicPr>
          <p:cNvPr id="6" name="Google Shape;78;p16">
            <a:extLst>
              <a:ext uri="{FF2B5EF4-FFF2-40B4-BE49-F238E27FC236}">
                <a16:creationId xmlns:a16="http://schemas.microsoft.com/office/drawing/2014/main" id="{483993DD-0E91-D6AE-4214-72620E768A55}"/>
              </a:ext>
            </a:extLst>
          </p:cNvPr>
          <p:cNvPicPr preferRelativeResize="0"/>
          <p:nvPr/>
        </p:nvPicPr>
        <p:blipFill>
          <a:blip r:embed="rId3">
            <a:alphaModFix/>
          </a:blip>
          <a:stretch>
            <a:fillRect/>
          </a:stretch>
        </p:blipFill>
        <p:spPr>
          <a:xfrm>
            <a:off x="5865539" y="2767066"/>
            <a:ext cx="5252225" cy="2832410"/>
          </a:xfrm>
          <a:prstGeom prst="rect">
            <a:avLst/>
          </a:prstGeom>
          <a:noFill/>
          <a:ln>
            <a:noFill/>
          </a:ln>
        </p:spPr>
      </p:pic>
      <p:pic>
        <p:nvPicPr>
          <p:cNvPr id="7" name="Google Shape;79;p16">
            <a:extLst>
              <a:ext uri="{FF2B5EF4-FFF2-40B4-BE49-F238E27FC236}">
                <a16:creationId xmlns:a16="http://schemas.microsoft.com/office/drawing/2014/main" id="{AB3193CF-AA47-FA57-1162-25BE0FF1AC58}"/>
              </a:ext>
            </a:extLst>
          </p:cNvPr>
          <p:cNvPicPr preferRelativeResize="0"/>
          <p:nvPr/>
        </p:nvPicPr>
        <p:blipFill>
          <a:blip r:embed="rId4">
            <a:alphaModFix/>
          </a:blip>
          <a:stretch>
            <a:fillRect/>
          </a:stretch>
        </p:blipFill>
        <p:spPr>
          <a:xfrm>
            <a:off x="5865540" y="5935363"/>
            <a:ext cx="5252225" cy="1605369"/>
          </a:xfrm>
          <a:prstGeom prst="rect">
            <a:avLst/>
          </a:prstGeom>
          <a:noFill/>
          <a:ln>
            <a:noFill/>
          </a:ln>
        </p:spPr>
      </p:pic>
    </p:spTree>
    <p:extLst>
      <p:ext uri="{BB962C8B-B14F-4D97-AF65-F5344CB8AC3E}">
        <p14:creationId xmlns:p14="http://schemas.microsoft.com/office/powerpoint/2010/main" val="2856835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8E330C7-93F9-4F6D-AA51-1805FC579084}"/>
              </a:ext>
            </a:extLst>
          </p:cNvPr>
          <p:cNvSpPr>
            <a:spLocks noGrp="1"/>
          </p:cNvSpPr>
          <p:nvPr>
            <p:ph type="sldNum" sz="quarter" idx="10"/>
          </p:nvPr>
        </p:nvSpPr>
        <p:spPr/>
        <p:txBody>
          <a:bodyPr/>
          <a:lstStyle/>
          <a:p>
            <a:fld id="{B005B2D1-880E-4846-A216-7D6770BA1332}" type="slidenum">
              <a:rPr lang="es-ES" smtClean="0"/>
              <a:pPr/>
              <a:t>22</a:t>
            </a:fld>
            <a:endParaRPr lang="es-ES" dirty="0"/>
          </a:p>
        </p:txBody>
      </p:sp>
      <p:sp>
        <p:nvSpPr>
          <p:cNvPr id="3" name="Título 2">
            <a:extLst>
              <a:ext uri="{FF2B5EF4-FFF2-40B4-BE49-F238E27FC236}">
                <a16:creationId xmlns:a16="http://schemas.microsoft.com/office/drawing/2014/main" id="{35017DA3-C040-4C6D-8001-7BE76B84979E}"/>
              </a:ext>
            </a:extLst>
          </p:cNvPr>
          <p:cNvSpPr>
            <a:spLocks noGrp="1"/>
          </p:cNvSpPr>
          <p:nvPr>
            <p:ph type="title"/>
          </p:nvPr>
        </p:nvSpPr>
        <p:spPr>
          <a:xfrm>
            <a:off x="906463" y="1182159"/>
            <a:ext cx="11437937" cy="703086"/>
          </a:xfrm>
        </p:spPr>
        <p:txBody>
          <a:bodyPr/>
          <a:lstStyle/>
          <a:p>
            <a:r>
              <a:rPr lang="es-ES" dirty="0"/>
              <a:t>MeteoTower: Código</a:t>
            </a:r>
          </a:p>
        </p:txBody>
      </p:sp>
      <p:sp>
        <p:nvSpPr>
          <p:cNvPr id="4" name="Marcador de texto 3">
            <a:extLst>
              <a:ext uri="{FF2B5EF4-FFF2-40B4-BE49-F238E27FC236}">
                <a16:creationId xmlns:a16="http://schemas.microsoft.com/office/drawing/2014/main" id="{8F37DC3C-435B-4FE9-96AF-F941A8F99044}"/>
              </a:ext>
            </a:extLst>
          </p:cNvPr>
          <p:cNvSpPr>
            <a:spLocks noGrp="1"/>
          </p:cNvSpPr>
          <p:nvPr>
            <p:ph type="body" sz="quarter" idx="17"/>
          </p:nvPr>
        </p:nvSpPr>
        <p:spPr>
          <a:xfrm>
            <a:off x="1148515" y="3735659"/>
            <a:ext cx="8709860" cy="3582716"/>
          </a:xfrm>
        </p:spPr>
        <p:txBody>
          <a:bodyPr/>
          <a:lstStyle/>
          <a:p>
            <a:r>
              <a:rPr lang="es-ES" sz="1600" dirty="0"/>
              <a:t>Importación de paquetes y declaración de umbrales de aviso.</a:t>
            </a:r>
          </a:p>
        </p:txBody>
      </p:sp>
      <p:sp>
        <p:nvSpPr>
          <p:cNvPr id="5" name="Marcador de texto 4">
            <a:extLst>
              <a:ext uri="{FF2B5EF4-FFF2-40B4-BE49-F238E27FC236}">
                <a16:creationId xmlns:a16="http://schemas.microsoft.com/office/drawing/2014/main" id="{4C1C75ED-E751-40D8-8E6D-0436B0E6C534}"/>
              </a:ext>
            </a:extLst>
          </p:cNvPr>
          <p:cNvSpPr>
            <a:spLocks noGrp="1"/>
          </p:cNvSpPr>
          <p:nvPr>
            <p:ph type="body" sz="quarter" idx="18"/>
          </p:nvPr>
        </p:nvSpPr>
        <p:spPr/>
        <p:txBody>
          <a:bodyPr/>
          <a:lstStyle/>
          <a:p>
            <a:endParaRPr lang="es-ES"/>
          </a:p>
        </p:txBody>
      </p:sp>
      <p:pic>
        <p:nvPicPr>
          <p:cNvPr id="11" name="Imagen 10">
            <a:extLst>
              <a:ext uri="{FF2B5EF4-FFF2-40B4-BE49-F238E27FC236}">
                <a16:creationId xmlns:a16="http://schemas.microsoft.com/office/drawing/2014/main" id="{90A266B9-3B1E-BE40-571D-EB5A957BB4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97864" y="1182159"/>
            <a:ext cx="2426073" cy="2416633"/>
          </a:xfrm>
          <a:prstGeom prst="rect">
            <a:avLst/>
          </a:prstGeom>
        </p:spPr>
      </p:pic>
      <p:pic>
        <p:nvPicPr>
          <p:cNvPr id="6" name="Imagen 5">
            <a:extLst>
              <a:ext uri="{FF2B5EF4-FFF2-40B4-BE49-F238E27FC236}">
                <a16:creationId xmlns:a16="http://schemas.microsoft.com/office/drawing/2014/main" id="{0B91E93C-6AFF-C0CF-33D7-6E64A1EC1887}"/>
              </a:ext>
            </a:extLst>
          </p:cNvPr>
          <p:cNvPicPr>
            <a:picLocks noChangeAspect="1"/>
          </p:cNvPicPr>
          <p:nvPr/>
        </p:nvPicPr>
        <p:blipFill>
          <a:blip r:embed="rId3"/>
          <a:stretch>
            <a:fillRect/>
          </a:stretch>
        </p:blipFill>
        <p:spPr>
          <a:xfrm>
            <a:off x="1148515" y="4114800"/>
            <a:ext cx="11703947" cy="3065122"/>
          </a:xfrm>
          <a:prstGeom prst="rect">
            <a:avLst/>
          </a:prstGeom>
        </p:spPr>
      </p:pic>
    </p:spTree>
    <p:extLst>
      <p:ext uri="{BB962C8B-B14F-4D97-AF65-F5344CB8AC3E}">
        <p14:creationId xmlns:p14="http://schemas.microsoft.com/office/powerpoint/2010/main" val="42566989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102;p19">
            <a:extLst>
              <a:ext uri="{FF2B5EF4-FFF2-40B4-BE49-F238E27FC236}">
                <a16:creationId xmlns:a16="http://schemas.microsoft.com/office/drawing/2014/main" id="{AA7B6B19-A74C-6EAD-258D-671243FD73AA}"/>
              </a:ext>
            </a:extLst>
          </p:cNvPr>
          <p:cNvPicPr preferRelativeResize="0"/>
          <p:nvPr/>
        </p:nvPicPr>
        <p:blipFill>
          <a:blip r:embed="rId2">
            <a:alphaModFix/>
          </a:blip>
          <a:stretch>
            <a:fillRect/>
          </a:stretch>
        </p:blipFill>
        <p:spPr>
          <a:xfrm>
            <a:off x="4241563" y="1981406"/>
            <a:ext cx="8269337" cy="5559326"/>
          </a:xfrm>
          <a:prstGeom prst="rect">
            <a:avLst/>
          </a:prstGeom>
          <a:noFill/>
          <a:ln>
            <a:noFill/>
          </a:ln>
        </p:spPr>
      </p:pic>
      <p:sp>
        <p:nvSpPr>
          <p:cNvPr id="2" name="Marcador de número de diapositiva 1">
            <a:extLst>
              <a:ext uri="{FF2B5EF4-FFF2-40B4-BE49-F238E27FC236}">
                <a16:creationId xmlns:a16="http://schemas.microsoft.com/office/drawing/2014/main" id="{F8E330C7-93F9-4F6D-AA51-1805FC579084}"/>
              </a:ext>
            </a:extLst>
          </p:cNvPr>
          <p:cNvSpPr>
            <a:spLocks noGrp="1"/>
          </p:cNvSpPr>
          <p:nvPr>
            <p:ph type="sldNum" sz="quarter" idx="10"/>
          </p:nvPr>
        </p:nvSpPr>
        <p:spPr/>
        <p:txBody>
          <a:bodyPr/>
          <a:lstStyle/>
          <a:p>
            <a:fld id="{B005B2D1-880E-4846-A216-7D6770BA1332}" type="slidenum">
              <a:rPr lang="es-ES" smtClean="0"/>
              <a:pPr/>
              <a:t>23</a:t>
            </a:fld>
            <a:endParaRPr lang="es-ES" dirty="0"/>
          </a:p>
        </p:txBody>
      </p:sp>
      <p:sp>
        <p:nvSpPr>
          <p:cNvPr id="3" name="Título 2">
            <a:extLst>
              <a:ext uri="{FF2B5EF4-FFF2-40B4-BE49-F238E27FC236}">
                <a16:creationId xmlns:a16="http://schemas.microsoft.com/office/drawing/2014/main" id="{35017DA3-C040-4C6D-8001-7BE76B84979E}"/>
              </a:ext>
            </a:extLst>
          </p:cNvPr>
          <p:cNvSpPr>
            <a:spLocks noGrp="1"/>
          </p:cNvSpPr>
          <p:nvPr>
            <p:ph type="title"/>
          </p:nvPr>
        </p:nvSpPr>
        <p:spPr>
          <a:xfrm>
            <a:off x="906463" y="1182159"/>
            <a:ext cx="11437937" cy="703086"/>
          </a:xfrm>
        </p:spPr>
        <p:txBody>
          <a:bodyPr/>
          <a:lstStyle/>
          <a:p>
            <a:r>
              <a:rPr lang="es-ES" dirty="0"/>
              <a:t>MeteoTower: Código</a:t>
            </a:r>
          </a:p>
        </p:txBody>
      </p:sp>
      <p:sp>
        <p:nvSpPr>
          <p:cNvPr id="4" name="Marcador de texto 3">
            <a:extLst>
              <a:ext uri="{FF2B5EF4-FFF2-40B4-BE49-F238E27FC236}">
                <a16:creationId xmlns:a16="http://schemas.microsoft.com/office/drawing/2014/main" id="{8F37DC3C-435B-4FE9-96AF-F941A8F99044}"/>
              </a:ext>
            </a:extLst>
          </p:cNvPr>
          <p:cNvSpPr>
            <a:spLocks noGrp="1"/>
          </p:cNvSpPr>
          <p:nvPr>
            <p:ph type="body" sz="quarter" idx="17"/>
          </p:nvPr>
        </p:nvSpPr>
        <p:spPr/>
        <p:txBody>
          <a:bodyPr/>
          <a:lstStyle/>
          <a:p>
            <a:r>
              <a:rPr lang="es-ES" sz="1600" dirty="0"/>
              <a:t>Menú principal de MeteoTower.</a:t>
            </a:r>
          </a:p>
        </p:txBody>
      </p:sp>
      <p:sp>
        <p:nvSpPr>
          <p:cNvPr id="5" name="Marcador de texto 4">
            <a:extLst>
              <a:ext uri="{FF2B5EF4-FFF2-40B4-BE49-F238E27FC236}">
                <a16:creationId xmlns:a16="http://schemas.microsoft.com/office/drawing/2014/main" id="{4C1C75ED-E751-40D8-8E6D-0436B0E6C534}"/>
              </a:ext>
            </a:extLst>
          </p:cNvPr>
          <p:cNvSpPr>
            <a:spLocks noGrp="1"/>
          </p:cNvSpPr>
          <p:nvPr>
            <p:ph type="body" sz="quarter" idx="18"/>
          </p:nvPr>
        </p:nvSpPr>
        <p:spPr/>
        <p:txBody>
          <a:bodyPr/>
          <a:lstStyle/>
          <a:p>
            <a:endParaRPr lang="es-ES"/>
          </a:p>
        </p:txBody>
      </p:sp>
      <p:pic>
        <p:nvPicPr>
          <p:cNvPr id="11" name="Imagen 10">
            <a:extLst>
              <a:ext uri="{FF2B5EF4-FFF2-40B4-BE49-F238E27FC236}">
                <a16:creationId xmlns:a16="http://schemas.microsoft.com/office/drawing/2014/main" id="{90A266B9-3B1E-BE40-571D-EB5A957BB4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7864" y="1182159"/>
            <a:ext cx="2426073" cy="2416633"/>
          </a:xfrm>
          <a:prstGeom prst="rect">
            <a:avLst/>
          </a:prstGeom>
        </p:spPr>
      </p:pic>
    </p:spTree>
    <p:extLst>
      <p:ext uri="{BB962C8B-B14F-4D97-AF65-F5344CB8AC3E}">
        <p14:creationId xmlns:p14="http://schemas.microsoft.com/office/powerpoint/2010/main" val="1857689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8E330C7-93F9-4F6D-AA51-1805FC579084}"/>
              </a:ext>
            </a:extLst>
          </p:cNvPr>
          <p:cNvSpPr>
            <a:spLocks noGrp="1"/>
          </p:cNvSpPr>
          <p:nvPr>
            <p:ph type="sldNum" sz="quarter" idx="10"/>
          </p:nvPr>
        </p:nvSpPr>
        <p:spPr/>
        <p:txBody>
          <a:bodyPr/>
          <a:lstStyle/>
          <a:p>
            <a:fld id="{B005B2D1-880E-4846-A216-7D6770BA1332}" type="slidenum">
              <a:rPr lang="es-ES" smtClean="0"/>
              <a:pPr/>
              <a:t>24</a:t>
            </a:fld>
            <a:endParaRPr lang="es-ES" dirty="0"/>
          </a:p>
        </p:txBody>
      </p:sp>
      <p:sp>
        <p:nvSpPr>
          <p:cNvPr id="3" name="Título 2">
            <a:extLst>
              <a:ext uri="{FF2B5EF4-FFF2-40B4-BE49-F238E27FC236}">
                <a16:creationId xmlns:a16="http://schemas.microsoft.com/office/drawing/2014/main" id="{35017DA3-C040-4C6D-8001-7BE76B84979E}"/>
              </a:ext>
            </a:extLst>
          </p:cNvPr>
          <p:cNvSpPr>
            <a:spLocks noGrp="1"/>
          </p:cNvSpPr>
          <p:nvPr>
            <p:ph type="title"/>
          </p:nvPr>
        </p:nvSpPr>
        <p:spPr>
          <a:xfrm>
            <a:off x="906463" y="1182159"/>
            <a:ext cx="11437937" cy="703086"/>
          </a:xfrm>
        </p:spPr>
        <p:txBody>
          <a:bodyPr/>
          <a:lstStyle/>
          <a:p>
            <a:r>
              <a:rPr lang="es-ES" dirty="0"/>
              <a:t>MeteoTower: Código</a:t>
            </a:r>
          </a:p>
        </p:txBody>
      </p:sp>
      <p:sp>
        <p:nvSpPr>
          <p:cNvPr id="4" name="Marcador de texto 3">
            <a:extLst>
              <a:ext uri="{FF2B5EF4-FFF2-40B4-BE49-F238E27FC236}">
                <a16:creationId xmlns:a16="http://schemas.microsoft.com/office/drawing/2014/main" id="{8F37DC3C-435B-4FE9-96AF-F941A8F99044}"/>
              </a:ext>
            </a:extLst>
          </p:cNvPr>
          <p:cNvSpPr>
            <a:spLocks noGrp="1"/>
          </p:cNvSpPr>
          <p:nvPr>
            <p:ph type="body" sz="quarter" idx="17"/>
          </p:nvPr>
        </p:nvSpPr>
        <p:spPr/>
        <p:txBody>
          <a:bodyPr/>
          <a:lstStyle/>
          <a:p>
            <a:r>
              <a:rPr lang="es-ES" sz="1600" dirty="0"/>
              <a:t>Lectura de ficheros JSON.</a:t>
            </a:r>
          </a:p>
        </p:txBody>
      </p:sp>
      <p:sp>
        <p:nvSpPr>
          <p:cNvPr id="5" name="Marcador de texto 4">
            <a:extLst>
              <a:ext uri="{FF2B5EF4-FFF2-40B4-BE49-F238E27FC236}">
                <a16:creationId xmlns:a16="http://schemas.microsoft.com/office/drawing/2014/main" id="{4C1C75ED-E751-40D8-8E6D-0436B0E6C534}"/>
              </a:ext>
            </a:extLst>
          </p:cNvPr>
          <p:cNvSpPr>
            <a:spLocks noGrp="1"/>
          </p:cNvSpPr>
          <p:nvPr>
            <p:ph type="body" sz="quarter" idx="18"/>
          </p:nvPr>
        </p:nvSpPr>
        <p:spPr/>
        <p:txBody>
          <a:bodyPr/>
          <a:lstStyle/>
          <a:p>
            <a:endParaRPr lang="es-ES"/>
          </a:p>
        </p:txBody>
      </p:sp>
      <p:pic>
        <p:nvPicPr>
          <p:cNvPr id="11" name="Imagen 10">
            <a:extLst>
              <a:ext uri="{FF2B5EF4-FFF2-40B4-BE49-F238E27FC236}">
                <a16:creationId xmlns:a16="http://schemas.microsoft.com/office/drawing/2014/main" id="{90A266B9-3B1E-BE40-571D-EB5A957BB4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97864" y="1182159"/>
            <a:ext cx="2426073" cy="2416633"/>
          </a:xfrm>
          <a:prstGeom prst="rect">
            <a:avLst/>
          </a:prstGeom>
        </p:spPr>
      </p:pic>
      <p:pic>
        <p:nvPicPr>
          <p:cNvPr id="6" name="Google Shape;111;p20">
            <a:extLst>
              <a:ext uri="{FF2B5EF4-FFF2-40B4-BE49-F238E27FC236}">
                <a16:creationId xmlns:a16="http://schemas.microsoft.com/office/drawing/2014/main" id="{95E5F25D-364A-8C1D-36ED-DAFFCF8BA22F}"/>
              </a:ext>
            </a:extLst>
          </p:cNvPr>
          <p:cNvPicPr preferRelativeResize="0"/>
          <p:nvPr/>
        </p:nvPicPr>
        <p:blipFill>
          <a:blip r:embed="rId3">
            <a:alphaModFix/>
          </a:blip>
          <a:stretch>
            <a:fillRect/>
          </a:stretch>
        </p:blipFill>
        <p:spPr>
          <a:xfrm>
            <a:off x="906463" y="3236292"/>
            <a:ext cx="6723448" cy="4212723"/>
          </a:xfrm>
          <a:prstGeom prst="rect">
            <a:avLst/>
          </a:prstGeom>
          <a:noFill/>
          <a:ln>
            <a:noFill/>
          </a:ln>
        </p:spPr>
      </p:pic>
      <p:pic>
        <p:nvPicPr>
          <p:cNvPr id="10" name="Imagen 9">
            <a:extLst>
              <a:ext uri="{FF2B5EF4-FFF2-40B4-BE49-F238E27FC236}">
                <a16:creationId xmlns:a16="http://schemas.microsoft.com/office/drawing/2014/main" id="{6AC10137-CE3B-CB6B-18C6-4EE2291E3EA8}"/>
              </a:ext>
            </a:extLst>
          </p:cNvPr>
          <p:cNvPicPr>
            <a:picLocks noChangeAspect="1"/>
          </p:cNvPicPr>
          <p:nvPr/>
        </p:nvPicPr>
        <p:blipFill>
          <a:blip r:embed="rId4"/>
          <a:stretch>
            <a:fillRect/>
          </a:stretch>
        </p:blipFill>
        <p:spPr>
          <a:xfrm>
            <a:off x="9132849" y="5877291"/>
            <a:ext cx="4591088" cy="1571724"/>
          </a:xfrm>
          <a:prstGeom prst="rect">
            <a:avLst/>
          </a:prstGeom>
        </p:spPr>
      </p:pic>
      <p:sp>
        <p:nvSpPr>
          <p:cNvPr id="12" name="Marcador de texto 3">
            <a:extLst>
              <a:ext uri="{FF2B5EF4-FFF2-40B4-BE49-F238E27FC236}">
                <a16:creationId xmlns:a16="http://schemas.microsoft.com/office/drawing/2014/main" id="{6E6BA33C-2E56-3ED6-8003-CE3D545825BD}"/>
              </a:ext>
            </a:extLst>
          </p:cNvPr>
          <p:cNvSpPr txBox="1">
            <a:spLocks/>
          </p:cNvSpPr>
          <p:nvPr/>
        </p:nvSpPr>
        <p:spPr>
          <a:xfrm>
            <a:off x="9132849" y="5332100"/>
            <a:ext cx="3212054" cy="849646"/>
          </a:xfrm>
          <a:prstGeom prst="rect">
            <a:avLst/>
          </a:prstGeom>
        </p:spPr>
        <p:txBody>
          <a:bodyPr vert="horz" lIns="0" tIns="45720" rIns="91440" bIns="45720" rtlCol="0">
            <a:noAutofit/>
          </a:bodyPr>
          <a:lstStyle>
            <a:lvl1pPr marL="0" indent="0" algn="l" defTabSz="1097280" rtl="0" eaLnBrk="1" latinLnBrk="0" hangingPunct="1">
              <a:lnSpc>
                <a:spcPts val="1700"/>
              </a:lnSpc>
              <a:spcBef>
                <a:spcPts val="900"/>
              </a:spcBef>
              <a:spcAft>
                <a:spcPts val="900"/>
              </a:spcAft>
              <a:buClr>
                <a:srgbClr val="FF3228"/>
              </a:buClr>
              <a:buFont typeface="Wingdings" panose="05000000000000000000" pitchFamily="2" charset="2"/>
              <a:buNone/>
              <a:defRPr sz="1440" b="0" kern="1200">
                <a:solidFill>
                  <a:srgbClr val="1E1E1E"/>
                </a:solidFill>
                <a:latin typeface="Century Gothic" panose="020B0502020202020204" pitchFamily="34" charset="0"/>
                <a:ea typeface="+mn-ea"/>
                <a:cs typeface="+mn-cs"/>
              </a:defRPr>
            </a:lvl1pPr>
            <a:lvl2pPr marL="541338" indent="-269875" algn="l" defTabSz="1097280" rtl="0" eaLnBrk="1" latinLnBrk="0" hangingPunct="1">
              <a:lnSpc>
                <a:spcPct val="90000"/>
              </a:lnSpc>
              <a:spcBef>
                <a:spcPts val="600"/>
              </a:spcBef>
              <a:buClr>
                <a:srgbClr val="676766"/>
              </a:buClr>
              <a:buFont typeface="Wingdings" panose="05000000000000000000" pitchFamily="2" charset="2"/>
              <a:buChar char="§"/>
              <a:defRPr sz="2200" kern="1200">
                <a:solidFill>
                  <a:srgbClr val="7D7878"/>
                </a:solidFill>
                <a:latin typeface="Century Gothic" panose="020B0502020202020204" pitchFamily="34"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rgbClr val="1E1E1E"/>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rgbClr val="1E1E1E"/>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rgbClr val="1E1E1E"/>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s-ES" sz="1600" dirty="0"/>
              <a:t>Fichero JSON.</a:t>
            </a:r>
          </a:p>
        </p:txBody>
      </p:sp>
    </p:spTree>
    <p:extLst>
      <p:ext uri="{BB962C8B-B14F-4D97-AF65-F5344CB8AC3E}">
        <p14:creationId xmlns:p14="http://schemas.microsoft.com/office/powerpoint/2010/main" val="17664971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123;p21">
            <a:extLst>
              <a:ext uri="{FF2B5EF4-FFF2-40B4-BE49-F238E27FC236}">
                <a16:creationId xmlns:a16="http://schemas.microsoft.com/office/drawing/2014/main" id="{99C0AF84-7A66-911C-001E-8871FF8B55B6}"/>
              </a:ext>
            </a:extLst>
          </p:cNvPr>
          <p:cNvPicPr preferRelativeResize="0"/>
          <p:nvPr/>
        </p:nvPicPr>
        <p:blipFill>
          <a:blip r:embed="rId2">
            <a:alphaModFix/>
          </a:blip>
          <a:stretch>
            <a:fillRect/>
          </a:stretch>
        </p:blipFill>
        <p:spPr>
          <a:xfrm>
            <a:off x="9186868" y="2497874"/>
            <a:ext cx="3722346" cy="4948374"/>
          </a:xfrm>
          <a:prstGeom prst="rect">
            <a:avLst/>
          </a:prstGeom>
          <a:noFill/>
          <a:ln>
            <a:noFill/>
          </a:ln>
        </p:spPr>
      </p:pic>
      <p:sp>
        <p:nvSpPr>
          <p:cNvPr id="2" name="Marcador de número de diapositiva 1">
            <a:extLst>
              <a:ext uri="{FF2B5EF4-FFF2-40B4-BE49-F238E27FC236}">
                <a16:creationId xmlns:a16="http://schemas.microsoft.com/office/drawing/2014/main" id="{F8E330C7-93F9-4F6D-AA51-1805FC579084}"/>
              </a:ext>
            </a:extLst>
          </p:cNvPr>
          <p:cNvSpPr>
            <a:spLocks noGrp="1"/>
          </p:cNvSpPr>
          <p:nvPr>
            <p:ph type="sldNum" sz="quarter" idx="10"/>
          </p:nvPr>
        </p:nvSpPr>
        <p:spPr/>
        <p:txBody>
          <a:bodyPr/>
          <a:lstStyle/>
          <a:p>
            <a:fld id="{B005B2D1-880E-4846-A216-7D6770BA1332}" type="slidenum">
              <a:rPr lang="es-ES" smtClean="0"/>
              <a:pPr/>
              <a:t>25</a:t>
            </a:fld>
            <a:endParaRPr lang="es-ES" dirty="0"/>
          </a:p>
        </p:txBody>
      </p:sp>
      <p:sp>
        <p:nvSpPr>
          <p:cNvPr id="3" name="Título 2">
            <a:extLst>
              <a:ext uri="{FF2B5EF4-FFF2-40B4-BE49-F238E27FC236}">
                <a16:creationId xmlns:a16="http://schemas.microsoft.com/office/drawing/2014/main" id="{35017DA3-C040-4C6D-8001-7BE76B84979E}"/>
              </a:ext>
            </a:extLst>
          </p:cNvPr>
          <p:cNvSpPr>
            <a:spLocks noGrp="1"/>
          </p:cNvSpPr>
          <p:nvPr>
            <p:ph type="title"/>
          </p:nvPr>
        </p:nvSpPr>
        <p:spPr>
          <a:xfrm>
            <a:off x="906463" y="1182159"/>
            <a:ext cx="11437937" cy="703086"/>
          </a:xfrm>
        </p:spPr>
        <p:txBody>
          <a:bodyPr/>
          <a:lstStyle/>
          <a:p>
            <a:r>
              <a:rPr lang="es-ES" dirty="0"/>
              <a:t>MeteoTower: Código</a:t>
            </a:r>
          </a:p>
        </p:txBody>
      </p:sp>
      <p:sp>
        <p:nvSpPr>
          <p:cNvPr id="4" name="Marcador de texto 3">
            <a:extLst>
              <a:ext uri="{FF2B5EF4-FFF2-40B4-BE49-F238E27FC236}">
                <a16:creationId xmlns:a16="http://schemas.microsoft.com/office/drawing/2014/main" id="{8F37DC3C-435B-4FE9-96AF-F941A8F99044}"/>
              </a:ext>
            </a:extLst>
          </p:cNvPr>
          <p:cNvSpPr>
            <a:spLocks noGrp="1"/>
          </p:cNvSpPr>
          <p:nvPr>
            <p:ph type="body" sz="quarter" idx="17"/>
          </p:nvPr>
        </p:nvSpPr>
        <p:spPr>
          <a:xfrm>
            <a:off x="906463" y="2521740"/>
            <a:ext cx="8951912" cy="4551309"/>
          </a:xfrm>
        </p:spPr>
        <p:txBody>
          <a:bodyPr/>
          <a:lstStyle/>
          <a:p>
            <a:r>
              <a:rPr lang="es-ES" sz="1600" dirty="0"/>
              <a:t>Lectura de ficheros JSON.</a:t>
            </a:r>
          </a:p>
        </p:txBody>
      </p:sp>
      <p:pic>
        <p:nvPicPr>
          <p:cNvPr id="11" name="Imagen 10">
            <a:extLst>
              <a:ext uri="{FF2B5EF4-FFF2-40B4-BE49-F238E27FC236}">
                <a16:creationId xmlns:a16="http://schemas.microsoft.com/office/drawing/2014/main" id="{90A266B9-3B1E-BE40-571D-EB5A957BB4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7864" y="1182159"/>
            <a:ext cx="2426073" cy="2416633"/>
          </a:xfrm>
          <a:prstGeom prst="rect">
            <a:avLst/>
          </a:prstGeom>
        </p:spPr>
      </p:pic>
      <p:sp>
        <p:nvSpPr>
          <p:cNvPr id="12" name="Marcador de texto 3">
            <a:extLst>
              <a:ext uri="{FF2B5EF4-FFF2-40B4-BE49-F238E27FC236}">
                <a16:creationId xmlns:a16="http://schemas.microsoft.com/office/drawing/2014/main" id="{6E6BA33C-2E56-3ED6-8003-CE3D545825BD}"/>
              </a:ext>
            </a:extLst>
          </p:cNvPr>
          <p:cNvSpPr txBox="1">
            <a:spLocks/>
          </p:cNvSpPr>
          <p:nvPr/>
        </p:nvSpPr>
        <p:spPr>
          <a:xfrm>
            <a:off x="9186868" y="2073051"/>
            <a:ext cx="3212054" cy="849646"/>
          </a:xfrm>
          <a:prstGeom prst="rect">
            <a:avLst/>
          </a:prstGeom>
        </p:spPr>
        <p:txBody>
          <a:bodyPr vert="horz" lIns="0" tIns="45720" rIns="91440" bIns="45720" rtlCol="0">
            <a:noAutofit/>
          </a:bodyPr>
          <a:lstStyle>
            <a:lvl1pPr marL="0" indent="0" algn="l" defTabSz="1097280" rtl="0" eaLnBrk="1" latinLnBrk="0" hangingPunct="1">
              <a:lnSpc>
                <a:spcPts val="1700"/>
              </a:lnSpc>
              <a:spcBef>
                <a:spcPts val="900"/>
              </a:spcBef>
              <a:spcAft>
                <a:spcPts val="900"/>
              </a:spcAft>
              <a:buClr>
                <a:srgbClr val="FF3228"/>
              </a:buClr>
              <a:buFont typeface="Wingdings" panose="05000000000000000000" pitchFamily="2" charset="2"/>
              <a:buNone/>
              <a:defRPr sz="1440" b="0" kern="1200">
                <a:solidFill>
                  <a:srgbClr val="1E1E1E"/>
                </a:solidFill>
                <a:latin typeface="Century Gothic" panose="020B0502020202020204" pitchFamily="34" charset="0"/>
                <a:ea typeface="+mn-ea"/>
                <a:cs typeface="+mn-cs"/>
              </a:defRPr>
            </a:lvl1pPr>
            <a:lvl2pPr marL="541338" indent="-269875" algn="l" defTabSz="1097280" rtl="0" eaLnBrk="1" latinLnBrk="0" hangingPunct="1">
              <a:lnSpc>
                <a:spcPct val="90000"/>
              </a:lnSpc>
              <a:spcBef>
                <a:spcPts val="600"/>
              </a:spcBef>
              <a:buClr>
                <a:srgbClr val="676766"/>
              </a:buClr>
              <a:buFont typeface="Wingdings" panose="05000000000000000000" pitchFamily="2" charset="2"/>
              <a:buChar char="§"/>
              <a:defRPr sz="2200" kern="1200">
                <a:solidFill>
                  <a:srgbClr val="7D7878"/>
                </a:solidFill>
                <a:latin typeface="Century Gothic" panose="020B0502020202020204" pitchFamily="34"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rgbClr val="1E1E1E"/>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rgbClr val="1E1E1E"/>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rgbClr val="1E1E1E"/>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s-ES" sz="1600" dirty="0"/>
              <a:t>Fichero JSON.</a:t>
            </a:r>
          </a:p>
        </p:txBody>
      </p:sp>
      <p:pic>
        <p:nvPicPr>
          <p:cNvPr id="9" name="Google Shape;122;p21">
            <a:extLst>
              <a:ext uri="{FF2B5EF4-FFF2-40B4-BE49-F238E27FC236}">
                <a16:creationId xmlns:a16="http://schemas.microsoft.com/office/drawing/2014/main" id="{B00729DF-6B46-FCAF-49BD-1EEC04D451EC}"/>
              </a:ext>
            </a:extLst>
          </p:cNvPr>
          <p:cNvPicPr preferRelativeResize="0">
            <a:picLocks noChangeAspect="1"/>
          </p:cNvPicPr>
          <p:nvPr/>
        </p:nvPicPr>
        <p:blipFill>
          <a:blip r:embed="rId4">
            <a:alphaModFix/>
          </a:blip>
          <a:stretch>
            <a:fillRect/>
          </a:stretch>
        </p:blipFill>
        <p:spPr>
          <a:xfrm>
            <a:off x="906463" y="2928660"/>
            <a:ext cx="7708669" cy="4517588"/>
          </a:xfrm>
          <a:prstGeom prst="rect">
            <a:avLst/>
          </a:prstGeom>
          <a:noFill/>
          <a:ln>
            <a:noFill/>
          </a:ln>
        </p:spPr>
      </p:pic>
    </p:spTree>
    <p:extLst>
      <p:ext uri="{BB962C8B-B14F-4D97-AF65-F5344CB8AC3E}">
        <p14:creationId xmlns:p14="http://schemas.microsoft.com/office/powerpoint/2010/main" val="18504014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8E330C7-93F9-4F6D-AA51-1805FC579084}"/>
              </a:ext>
            </a:extLst>
          </p:cNvPr>
          <p:cNvSpPr>
            <a:spLocks noGrp="1"/>
          </p:cNvSpPr>
          <p:nvPr>
            <p:ph type="sldNum" sz="quarter" idx="10"/>
          </p:nvPr>
        </p:nvSpPr>
        <p:spPr/>
        <p:txBody>
          <a:bodyPr/>
          <a:lstStyle/>
          <a:p>
            <a:fld id="{B005B2D1-880E-4846-A216-7D6770BA1332}" type="slidenum">
              <a:rPr lang="es-ES" smtClean="0"/>
              <a:pPr/>
              <a:t>26</a:t>
            </a:fld>
            <a:endParaRPr lang="es-ES" dirty="0"/>
          </a:p>
        </p:txBody>
      </p:sp>
      <p:sp>
        <p:nvSpPr>
          <p:cNvPr id="3" name="Título 2">
            <a:extLst>
              <a:ext uri="{FF2B5EF4-FFF2-40B4-BE49-F238E27FC236}">
                <a16:creationId xmlns:a16="http://schemas.microsoft.com/office/drawing/2014/main" id="{35017DA3-C040-4C6D-8001-7BE76B84979E}"/>
              </a:ext>
            </a:extLst>
          </p:cNvPr>
          <p:cNvSpPr>
            <a:spLocks noGrp="1"/>
          </p:cNvSpPr>
          <p:nvPr>
            <p:ph type="title"/>
          </p:nvPr>
        </p:nvSpPr>
        <p:spPr>
          <a:xfrm>
            <a:off x="906463" y="1182159"/>
            <a:ext cx="11437937" cy="703086"/>
          </a:xfrm>
        </p:spPr>
        <p:txBody>
          <a:bodyPr/>
          <a:lstStyle/>
          <a:p>
            <a:r>
              <a:rPr lang="es-ES" dirty="0"/>
              <a:t>MeteoTower: Código</a:t>
            </a:r>
          </a:p>
        </p:txBody>
      </p:sp>
      <p:sp>
        <p:nvSpPr>
          <p:cNvPr id="4" name="Marcador de texto 3">
            <a:extLst>
              <a:ext uri="{FF2B5EF4-FFF2-40B4-BE49-F238E27FC236}">
                <a16:creationId xmlns:a16="http://schemas.microsoft.com/office/drawing/2014/main" id="{8F37DC3C-435B-4FE9-96AF-F941A8F99044}"/>
              </a:ext>
            </a:extLst>
          </p:cNvPr>
          <p:cNvSpPr>
            <a:spLocks noGrp="1"/>
          </p:cNvSpPr>
          <p:nvPr>
            <p:ph type="body" sz="quarter" idx="17"/>
          </p:nvPr>
        </p:nvSpPr>
        <p:spPr>
          <a:xfrm>
            <a:off x="906463" y="2521740"/>
            <a:ext cx="9878768" cy="4551309"/>
          </a:xfrm>
        </p:spPr>
        <p:txBody>
          <a:bodyPr/>
          <a:lstStyle/>
          <a:p>
            <a:r>
              <a:rPr lang="es-ES" sz="1600" dirty="0"/>
              <a:t>Obtención de los datos a partir de las JSONArray y JSONObject y conversión de hora UTC a local.</a:t>
            </a:r>
          </a:p>
          <a:p>
            <a:r>
              <a:rPr lang="es-ES" dirty="0"/>
              <a:t>.</a:t>
            </a:r>
          </a:p>
        </p:txBody>
      </p:sp>
      <p:pic>
        <p:nvPicPr>
          <p:cNvPr id="6" name="Google Shape;131;p22">
            <a:extLst>
              <a:ext uri="{FF2B5EF4-FFF2-40B4-BE49-F238E27FC236}">
                <a16:creationId xmlns:a16="http://schemas.microsoft.com/office/drawing/2014/main" id="{31AC3ACA-4168-1653-ACC7-C3F957E2EA1B}"/>
              </a:ext>
            </a:extLst>
          </p:cNvPr>
          <p:cNvPicPr preferRelativeResize="0">
            <a:picLocks noChangeAspect="1"/>
          </p:cNvPicPr>
          <p:nvPr/>
        </p:nvPicPr>
        <p:blipFill>
          <a:blip r:embed="rId2">
            <a:alphaModFix/>
          </a:blip>
          <a:stretch>
            <a:fillRect/>
          </a:stretch>
        </p:blipFill>
        <p:spPr>
          <a:xfrm>
            <a:off x="906462" y="2922697"/>
            <a:ext cx="11606447" cy="4551309"/>
          </a:xfrm>
          <a:prstGeom prst="rect">
            <a:avLst/>
          </a:prstGeom>
          <a:noFill/>
          <a:ln>
            <a:noFill/>
          </a:ln>
        </p:spPr>
      </p:pic>
      <p:pic>
        <p:nvPicPr>
          <p:cNvPr id="11" name="Imagen 10">
            <a:extLst>
              <a:ext uri="{FF2B5EF4-FFF2-40B4-BE49-F238E27FC236}">
                <a16:creationId xmlns:a16="http://schemas.microsoft.com/office/drawing/2014/main" id="{90A266B9-3B1E-BE40-571D-EB5A957BB4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7864" y="1182159"/>
            <a:ext cx="2426073" cy="2416633"/>
          </a:xfrm>
          <a:prstGeom prst="rect">
            <a:avLst/>
          </a:prstGeom>
        </p:spPr>
      </p:pic>
    </p:spTree>
    <p:extLst>
      <p:ext uri="{BB962C8B-B14F-4D97-AF65-F5344CB8AC3E}">
        <p14:creationId xmlns:p14="http://schemas.microsoft.com/office/powerpoint/2010/main" val="42730438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8E330C7-93F9-4F6D-AA51-1805FC579084}"/>
              </a:ext>
            </a:extLst>
          </p:cNvPr>
          <p:cNvSpPr>
            <a:spLocks noGrp="1"/>
          </p:cNvSpPr>
          <p:nvPr>
            <p:ph type="sldNum" sz="quarter" idx="10"/>
          </p:nvPr>
        </p:nvSpPr>
        <p:spPr/>
        <p:txBody>
          <a:bodyPr/>
          <a:lstStyle/>
          <a:p>
            <a:fld id="{B005B2D1-880E-4846-A216-7D6770BA1332}" type="slidenum">
              <a:rPr lang="es-ES" smtClean="0"/>
              <a:pPr/>
              <a:t>27</a:t>
            </a:fld>
            <a:endParaRPr lang="es-ES" dirty="0"/>
          </a:p>
        </p:txBody>
      </p:sp>
      <p:sp>
        <p:nvSpPr>
          <p:cNvPr id="3" name="Título 2">
            <a:extLst>
              <a:ext uri="{FF2B5EF4-FFF2-40B4-BE49-F238E27FC236}">
                <a16:creationId xmlns:a16="http://schemas.microsoft.com/office/drawing/2014/main" id="{35017DA3-C040-4C6D-8001-7BE76B84979E}"/>
              </a:ext>
            </a:extLst>
          </p:cNvPr>
          <p:cNvSpPr>
            <a:spLocks noGrp="1"/>
          </p:cNvSpPr>
          <p:nvPr>
            <p:ph type="title"/>
          </p:nvPr>
        </p:nvSpPr>
        <p:spPr>
          <a:xfrm>
            <a:off x="906463" y="1182159"/>
            <a:ext cx="11437937" cy="703086"/>
          </a:xfrm>
        </p:spPr>
        <p:txBody>
          <a:bodyPr/>
          <a:lstStyle/>
          <a:p>
            <a:r>
              <a:rPr lang="es-ES" dirty="0"/>
              <a:t>MeteoTower: Código</a:t>
            </a:r>
          </a:p>
        </p:txBody>
      </p:sp>
      <p:pic>
        <p:nvPicPr>
          <p:cNvPr id="11" name="Imagen 10">
            <a:extLst>
              <a:ext uri="{FF2B5EF4-FFF2-40B4-BE49-F238E27FC236}">
                <a16:creationId xmlns:a16="http://schemas.microsoft.com/office/drawing/2014/main" id="{90A266B9-3B1E-BE40-571D-EB5A957BB4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97864" y="1182159"/>
            <a:ext cx="2426073" cy="2416633"/>
          </a:xfrm>
          <a:prstGeom prst="rect">
            <a:avLst/>
          </a:prstGeom>
        </p:spPr>
      </p:pic>
      <p:sp>
        <p:nvSpPr>
          <p:cNvPr id="12" name="Marcador de texto 3">
            <a:extLst>
              <a:ext uri="{FF2B5EF4-FFF2-40B4-BE49-F238E27FC236}">
                <a16:creationId xmlns:a16="http://schemas.microsoft.com/office/drawing/2014/main" id="{6E6BA33C-2E56-3ED6-8003-CE3D545825BD}"/>
              </a:ext>
            </a:extLst>
          </p:cNvPr>
          <p:cNvSpPr txBox="1">
            <a:spLocks/>
          </p:cNvSpPr>
          <p:nvPr/>
        </p:nvSpPr>
        <p:spPr>
          <a:xfrm>
            <a:off x="9538559" y="6904892"/>
            <a:ext cx="3907809" cy="541356"/>
          </a:xfrm>
          <a:prstGeom prst="rect">
            <a:avLst/>
          </a:prstGeom>
        </p:spPr>
        <p:txBody>
          <a:bodyPr vert="horz" lIns="0" tIns="45720" rIns="91440" bIns="45720" rtlCol="0">
            <a:noAutofit/>
          </a:bodyPr>
          <a:lstStyle>
            <a:lvl1pPr marL="0" indent="0" algn="l" defTabSz="1097280" rtl="0" eaLnBrk="1" latinLnBrk="0" hangingPunct="1">
              <a:lnSpc>
                <a:spcPts val="1700"/>
              </a:lnSpc>
              <a:spcBef>
                <a:spcPts val="900"/>
              </a:spcBef>
              <a:spcAft>
                <a:spcPts val="900"/>
              </a:spcAft>
              <a:buClr>
                <a:srgbClr val="FF3228"/>
              </a:buClr>
              <a:buFont typeface="Wingdings" panose="05000000000000000000" pitchFamily="2" charset="2"/>
              <a:buNone/>
              <a:defRPr sz="1440" b="0" kern="1200">
                <a:solidFill>
                  <a:srgbClr val="1E1E1E"/>
                </a:solidFill>
                <a:latin typeface="Century Gothic" panose="020B0502020202020204" pitchFamily="34" charset="0"/>
                <a:ea typeface="+mn-ea"/>
                <a:cs typeface="+mn-cs"/>
              </a:defRPr>
            </a:lvl1pPr>
            <a:lvl2pPr marL="541338" indent="-269875" algn="l" defTabSz="1097280" rtl="0" eaLnBrk="1" latinLnBrk="0" hangingPunct="1">
              <a:lnSpc>
                <a:spcPct val="90000"/>
              </a:lnSpc>
              <a:spcBef>
                <a:spcPts val="600"/>
              </a:spcBef>
              <a:buClr>
                <a:srgbClr val="676766"/>
              </a:buClr>
              <a:buFont typeface="Wingdings" panose="05000000000000000000" pitchFamily="2" charset="2"/>
              <a:buChar char="§"/>
              <a:defRPr sz="2200" kern="1200">
                <a:solidFill>
                  <a:srgbClr val="7D7878"/>
                </a:solidFill>
                <a:latin typeface="Century Gothic" panose="020B0502020202020204" pitchFamily="34"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rgbClr val="1E1E1E"/>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rgbClr val="1E1E1E"/>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rgbClr val="1E1E1E"/>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s-ES" sz="1600" dirty="0"/>
              <a:t>Obtención de los datos a partir de las JSONArray y JSONObject .</a:t>
            </a:r>
          </a:p>
        </p:txBody>
      </p:sp>
      <p:pic>
        <p:nvPicPr>
          <p:cNvPr id="6" name="Google Shape;139;p23">
            <a:extLst>
              <a:ext uri="{FF2B5EF4-FFF2-40B4-BE49-F238E27FC236}">
                <a16:creationId xmlns:a16="http://schemas.microsoft.com/office/drawing/2014/main" id="{9F5FA6E2-B941-AB06-241C-B14FD547640D}"/>
              </a:ext>
            </a:extLst>
          </p:cNvPr>
          <p:cNvPicPr preferRelativeResize="0">
            <a:picLocks noChangeAspect="1"/>
          </p:cNvPicPr>
          <p:nvPr/>
        </p:nvPicPr>
        <p:blipFill>
          <a:blip r:embed="rId3">
            <a:alphaModFix/>
          </a:blip>
          <a:stretch>
            <a:fillRect/>
          </a:stretch>
        </p:blipFill>
        <p:spPr>
          <a:xfrm>
            <a:off x="879923" y="2119429"/>
            <a:ext cx="8334415" cy="5326819"/>
          </a:xfrm>
          <a:prstGeom prst="rect">
            <a:avLst/>
          </a:prstGeom>
          <a:noFill/>
          <a:ln>
            <a:noFill/>
          </a:ln>
        </p:spPr>
      </p:pic>
    </p:spTree>
    <p:extLst>
      <p:ext uri="{BB962C8B-B14F-4D97-AF65-F5344CB8AC3E}">
        <p14:creationId xmlns:p14="http://schemas.microsoft.com/office/powerpoint/2010/main" val="2034891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8E330C7-93F9-4F6D-AA51-1805FC579084}"/>
              </a:ext>
            </a:extLst>
          </p:cNvPr>
          <p:cNvSpPr>
            <a:spLocks noGrp="1"/>
          </p:cNvSpPr>
          <p:nvPr>
            <p:ph type="sldNum" sz="quarter" idx="10"/>
          </p:nvPr>
        </p:nvSpPr>
        <p:spPr/>
        <p:txBody>
          <a:bodyPr/>
          <a:lstStyle/>
          <a:p>
            <a:fld id="{B005B2D1-880E-4846-A216-7D6770BA1332}" type="slidenum">
              <a:rPr lang="es-ES" smtClean="0"/>
              <a:pPr/>
              <a:t>28</a:t>
            </a:fld>
            <a:endParaRPr lang="es-ES" dirty="0"/>
          </a:p>
        </p:txBody>
      </p:sp>
      <p:sp>
        <p:nvSpPr>
          <p:cNvPr id="3" name="Título 2">
            <a:extLst>
              <a:ext uri="{FF2B5EF4-FFF2-40B4-BE49-F238E27FC236}">
                <a16:creationId xmlns:a16="http://schemas.microsoft.com/office/drawing/2014/main" id="{35017DA3-C040-4C6D-8001-7BE76B84979E}"/>
              </a:ext>
            </a:extLst>
          </p:cNvPr>
          <p:cNvSpPr>
            <a:spLocks noGrp="1"/>
          </p:cNvSpPr>
          <p:nvPr>
            <p:ph type="title"/>
          </p:nvPr>
        </p:nvSpPr>
        <p:spPr>
          <a:xfrm>
            <a:off x="906463" y="1182159"/>
            <a:ext cx="11437937" cy="703086"/>
          </a:xfrm>
        </p:spPr>
        <p:txBody>
          <a:bodyPr/>
          <a:lstStyle/>
          <a:p>
            <a:r>
              <a:rPr lang="es-ES" dirty="0"/>
              <a:t>MeteoTower: Código</a:t>
            </a:r>
          </a:p>
        </p:txBody>
      </p:sp>
      <p:sp>
        <p:nvSpPr>
          <p:cNvPr id="4" name="Marcador de texto 3">
            <a:extLst>
              <a:ext uri="{FF2B5EF4-FFF2-40B4-BE49-F238E27FC236}">
                <a16:creationId xmlns:a16="http://schemas.microsoft.com/office/drawing/2014/main" id="{8F37DC3C-435B-4FE9-96AF-F941A8F99044}"/>
              </a:ext>
            </a:extLst>
          </p:cNvPr>
          <p:cNvSpPr>
            <a:spLocks noGrp="1"/>
          </p:cNvSpPr>
          <p:nvPr>
            <p:ph type="body" sz="quarter" idx="17"/>
          </p:nvPr>
        </p:nvSpPr>
        <p:spPr>
          <a:xfrm>
            <a:off x="906463" y="2521740"/>
            <a:ext cx="8951912" cy="4551309"/>
          </a:xfrm>
        </p:spPr>
        <p:txBody>
          <a:bodyPr/>
          <a:lstStyle/>
          <a:p>
            <a:r>
              <a:rPr lang="es-ES" dirty="0"/>
              <a:t>Lectura de ficheros JSON.</a:t>
            </a:r>
          </a:p>
        </p:txBody>
      </p:sp>
      <p:pic>
        <p:nvPicPr>
          <p:cNvPr id="11" name="Imagen 10">
            <a:extLst>
              <a:ext uri="{FF2B5EF4-FFF2-40B4-BE49-F238E27FC236}">
                <a16:creationId xmlns:a16="http://schemas.microsoft.com/office/drawing/2014/main" id="{90A266B9-3B1E-BE40-571D-EB5A957BB4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97864" y="1182159"/>
            <a:ext cx="2426073" cy="2416633"/>
          </a:xfrm>
          <a:prstGeom prst="rect">
            <a:avLst/>
          </a:prstGeom>
        </p:spPr>
      </p:pic>
      <p:sp>
        <p:nvSpPr>
          <p:cNvPr id="12" name="Marcador de texto 3">
            <a:extLst>
              <a:ext uri="{FF2B5EF4-FFF2-40B4-BE49-F238E27FC236}">
                <a16:creationId xmlns:a16="http://schemas.microsoft.com/office/drawing/2014/main" id="{6E6BA33C-2E56-3ED6-8003-CE3D545825BD}"/>
              </a:ext>
            </a:extLst>
          </p:cNvPr>
          <p:cNvSpPr txBox="1">
            <a:spLocks/>
          </p:cNvSpPr>
          <p:nvPr/>
        </p:nvSpPr>
        <p:spPr>
          <a:xfrm>
            <a:off x="6894981" y="2115771"/>
            <a:ext cx="3212054" cy="542771"/>
          </a:xfrm>
          <a:prstGeom prst="rect">
            <a:avLst/>
          </a:prstGeom>
        </p:spPr>
        <p:txBody>
          <a:bodyPr vert="horz" lIns="0" tIns="45720" rIns="91440" bIns="45720" rtlCol="0">
            <a:noAutofit/>
          </a:bodyPr>
          <a:lstStyle>
            <a:lvl1pPr marL="0" indent="0" algn="l" defTabSz="1097280" rtl="0" eaLnBrk="1" latinLnBrk="0" hangingPunct="1">
              <a:lnSpc>
                <a:spcPts val="1700"/>
              </a:lnSpc>
              <a:spcBef>
                <a:spcPts val="900"/>
              </a:spcBef>
              <a:spcAft>
                <a:spcPts val="900"/>
              </a:spcAft>
              <a:buClr>
                <a:srgbClr val="FF3228"/>
              </a:buClr>
              <a:buFont typeface="Wingdings" panose="05000000000000000000" pitchFamily="2" charset="2"/>
              <a:buNone/>
              <a:defRPr sz="1440" b="0" kern="1200">
                <a:solidFill>
                  <a:srgbClr val="1E1E1E"/>
                </a:solidFill>
                <a:latin typeface="Century Gothic" panose="020B0502020202020204" pitchFamily="34" charset="0"/>
                <a:ea typeface="+mn-ea"/>
                <a:cs typeface="+mn-cs"/>
              </a:defRPr>
            </a:lvl1pPr>
            <a:lvl2pPr marL="541338" indent="-269875" algn="l" defTabSz="1097280" rtl="0" eaLnBrk="1" latinLnBrk="0" hangingPunct="1">
              <a:lnSpc>
                <a:spcPct val="90000"/>
              </a:lnSpc>
              <a:spcBef>
                <a:spcPts val="600"/>
              </a:spcBef>
              <a:buClr>
                <a:srgbClr val="676766"/>
              </a:buClr>
              <a:buFont typeface="Wingdings" panose="05000000000000000000" pitchFamily="2" charset="2"/>
              <a:buChar char="§"/>
              <a:defRPr sz="2200" kern="1200">
                <a:solidFill>
                  <a:srgbClr val="7D7878"/>
                </a:solidFill>
                <a:latin typeface="Century Gothic" panose="020B0502020202020204" pitchFamily="34"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rgbClr val="1E1E1E"/>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rgbClr val="1E1E1E"/>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rgbClr val="1E1E1E"/>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s-ES" sz="1600" dirty="0"/>
              <a:t>Recorrido de varias JSONArray hasta llegar a la deseada.</a:t>
            </a:r>
          </a:p>
        </p:txBody>
      </p:sp>
      <p:pic>
        <p:nvPicPr>
          <p:cNvPr id="6" name="Google Shape;147;p24">
            <a:extLst>
              <a:ext uri="{FF2B5EF4-FFF2-40B4-BE49-F238E27FC236}">
                <a16:creationId xmlns:a16="http://schemas.microsoft.com/office/drawing/2014/main" id="{35D11A42-5AFC-15C6-0BA7-7DE706264F5D}"/>
              </a:ext>
            </a:extLst>
          </p:cNvPr>
          <p:cNvPicPr preferRelativeResize="0">
            <a:picLocks noChangeAspect="1"/>
          </p:cNvPicPr>
          <p:nvPr/>
        </p:nvPicPr>
        <p:blipFill>
          <a:blip r:embed="rId3">
            <a:alphaModFix/>
          </a:blip>
          <a:stretch>
            <a:fillRect/>
          </a:stretch>
        </p:blipFill>
        <p:spPr>
          <a:xfrm>
            <a:off x="906464" y="2105075"/>
            <a:ext cx="5834306" cy="2398710"/>
          </a:xfrm>
          <a:prstGeom prst="rect">
            <a:avLst/>
          </a:prstGeom>
          <a:noFill/>
          <a:ln>
            <a:noFill/>
          </a:ln>
        </p:spPr>
      </p:pic>
      <p:pic>
        <p:nvPicPr>
          <p:cNvPr id="7" name="Google Shape;148;p24">
            <a:extLst>
              <a:ext uri="{FF2B5EF4-FFF2-40B4-BE49-F238E27FC236}">
                <a16:creationId xmlns:a16="http://schemas.microsoft.com/office/drawing/2014/main" id="{4F4967C3-5B11-FDD4-8BFF-E0DBAA09D1AC}"/>
              </a:ext>
            </a:extLst>
          </p:cNvPr>
          <p:cNvPicPr preferRelativeResize="0">
            <a:picLocks noChangeAspect="1"/>
          </p:cNvPicPr>
          <p:nvPr/>
        </p:nvPicPr>
        <p:blipFill>
          <a:blip r:embed="rId4">
            <a:alphaModFix/>
          </a:blip>
          <a:stretch>
            <a:fillRect/>
          </a:stretch>
        </p:blipFill>
        <p:spPr>
          <a:xfrm>
            <a:off x="2043603" y="5019359"/>
            <a:ext cx="5834306" cy="2398710"/>
          </a:xfrm>
          <a:prstGeom prst="rect">
            <a:avLst/>
          </a:prstGeom>
          <a:noFill/>
          <a:ln>
            <a:noFill/>
          </a:ln>
        </p:spPr>
      </p:pic>
      <p:pic>
        <p:nvPicPr>
          <p:cNvPr id="10" name="Google Shape;150;p24">
            <a:extLst>
              <a:ext uri="{FF2B5EF4-FFF2-40B4-BE49-F238E27FC236}">
                <a16:creationId xmlns:a16="http://schemas.microsoft.com/office/drawing/2014/main" id="{DC2C10B3-380A-7AD8-3F11-33B356C4C7B6}"/>
              </a:ext>
            </a:extLst>
          </p:cNvPr>
          <p:cNvPicPr preferRelativeResize="0">
            <a:picLocks noChangeAspect="1"/>
          </p:cNvPicPr>
          <p:nvPr/>
        </p:nvPicPr>
        <p:blipFill>
          <a:blip r:embed="rId5">
            <a:alphaModFix/>
          </a:blip>
          <a:stretch>
            <a:fillRect/>
          </a:stretch>
        </p:blipFill>
        <p:spPr>
          <a:xfrm>
            <a:off x="8686799" y="3652003"/>
            <a:ext cx="5037137" cy="3766066"/>
          </a:xfrm>
          <a:prstGeom prst="rect">
            <a:avLst/>
          </a:prstGeom>
          <a:noFill/>
          <a:ln>
            <a:noFill/>
          </a:ln>
        </p:spPr>
      </p:pic>
      <p:sp>
        <p:nvSpPr>
          <p:cNvPr id="13" name="Marcador de texto 3">
            <a:extLst>
              <a:ext uri="{FF2B5EF4-FFF2-40B4-BE49-F238E27FC236}">
                <a16:creationId xmlns:a16="http://schemas.microsoft.com/office/drawing/2014/main" id="{F89115E8-9E35-7896-9372-6940632B389F}"/>
              </a:ext>
            </a:extLst>
          </p:cNvPr>
          <p:cNvSpPr txBox="1">
            <a:spLocks/>
          </p:cNvSpPr>
          <p:nvPr/>
        </p:nvSpPr>
        <p:spPr>
          <a:xfrm>
            <a:off x="8686799" y="3266349"/>
            <a:ext cx="3212054" cy="354643"/>
          </a:xfrm>
          <a:prstGeom prst="rect">
            <a:avLst/>
          </a:prstGeom>
        </p:spPr>
        <p:txBody>
          <a:bodyPr vert="horz" lIns="0" tIns="45720" rIns="91440" bIns="45720" rtlCol="0">
            <a:noAutofit/>
          </a:bodyPr>
          <a:lstStyle>
            <a:lvl1pPr marL="0" indent="0" algn="l" defTabSz="1097280" rtl="0" eaLnBrk="1" latinLnBrk="0" hangingPunct="1">
              <a:lnSpc>
                <a:spcPts val="1700"/>
              </a:lnSpc>
              <a:spcBef>
                <a:spcPts val="900"/>
              </a:spcBef>
              <a:spcAft>
                <a:spcPts val="900"/>
              </a:spcAft>
              <a:buClr>
                <a:srgbClr val="FF3228"/>
              </a:buClr>
              <a:buFont typeface="Wingdings" panose="05000000000000000000" pitchFamily="2" charset="2"/>
              <a:buNone/>
              <a:defRPr sz="1440" b="0" kern="1200">
                <a:solidFill>
                  <a:srgbClr val="1E1E1E"/>
                </a:solidFill>
                <a:latin typeface="Century Gothic" panose="020B0502020202020204" pitchFamily="34" charset="0"/>
                <a:ea typeface="+mn-ea"/>
                <a:cs typeface="+mn-cs"/>
              </a:defRPr>
            </a:lvl1pPr>
            <a:lvl2pPr marL="541338" indent="-269875" algn="l" defTabSz="1097280" rtl="0" eaLnBrk="1" latinLnBrk="0" hangingPunct="1">
              <a:lnSpc>
                <a:spcPct val="90000"/>
              </a:lnSpc>
              <a:spcBef>
                <a:spcPts val="600"/>
              </a:spcBef>
              <a:buClr>
                <a:srgbClr val="676766"/>
              </a:buClr>
              <a:buFont typeface="Wingdings" panose="05000000000000000000" pitchFamily="2" charset="2"/>
              <a:buChar char="§"/>
              <a:defRPr sz="2200" kern="1200">
                <a:solidFill>
                  <a:srgbClr val="7D7878"/>
                </a:solidFill>
                <a:latin typeface="Century Gothic" panose="020B0502020202020204" pitchFamily="34"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rgbClr val="1E1E1E"/>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rgbClr val="1E1E1E"/>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rgbClr val="1E1E1E"/>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s-ES" sz="1600" dirty="0"/>
              <a:t>Conversión “,” en “.”.</a:t>
            </a:r>
          </a:p>
        </p:txBody>
      </p:sp>
      <p:sp>
        <p:nvSpPr>
          <p:cNvPr id="14" name="Marcador de texto 3">
            <a:extLst>
              <a:ext uri="{FF2B5EF4-FFF2-40B4-BE49-F238E27FC236}">
                <a16:creationId xmlns:a16="http://schemas.microsoft.com/office/drawing/2014/main" id="{6F31BFF6-F6C9-3FA7-379B-66671D3CB04D}"/>
              </a:ext>
            </a:extLst>
          </p:cNvPr>
          <p:cNvSpPr txBox="1">
            <a:spLocks/>
          </p:cNvSpPr>
          <p:nvPr/>
        </p:nvSpPr>
        <p:spPr>
          <a:xfrm>
            <a:off x="2043603" y="4638368"/>
            <a:ext cx="6408738" cy="542771"/>
          </a:xfrm>
          <a:prstGeom prst="rect">
            <a:avLst/>
          </a:prstGeom>
        </p:spPr>
        <p:txBody>
          <a:bodyPr vert="horz" lIns="0" tIns="45720" rIns="91440" bIns="45720" rtlCol="0">
            <a:noAutofit/>
          </a:bodyPr>
          <a:lstStyle>
            <a:lvl1pPr marL="0" indent="0" algn="l" defTabSz="1097280" rtl="0" eaLnBrk="1" latinLnBrk="0" hangingPunct="1">
              <a:lnSpc>
                <a:spcPts val="1700"/>
              </a:lnSpc>
              <a:spcBef>
                <a:spcPts val="900"/>
              </a:spcBef>
              <a:spcAft>
                <a:spcPts val="900"/>
              </a:spcAft>
              <a:buClr>
                <a:srgbClr val="FF3228"/>
              </a:buClr>
              <a:buFont typeface="Wingdings" panose="05000000000000000000" pitchFamily="2" charset="2"/>
              <a:buNone/>
              <a:defRPr sz="1440" b="0" kern="1200">
                <a:solidFill>
                  <a:srgbClr val="1E1E1E"/>
                </a:solidFill>
                <a:latin typeface="Century Gothic" panose="020B0502020202020204" pitchFamily="34" charset="0"/>
                <a:ea typeface="+mn-ea"/>
                <a:cs typeface="+mn-cs"/>
              </a:defRPr>
            </a:lvl1pPr>
            <a:lvl2pPr marL="541338" indent="-269875" algn="l" defTabSz="1097280" rtl="0" eaLnBrk="1" latinLnBrk="0" hangingPunct="1">
              <a:lnSpc>
                <a:spcPct val="90000"/>
              </a:lnSpc>
              <a:spcBef>
                <a:spcPts val="600"/>
              </a:spcBef>
              <a:buClr>
                <a:srgbClr val="676766"/>
              </a:buClr>
              <a:buFont typeface="Wingdings" panose="05000000000000000000" pitchFamily="2" charset="2"/>
              <a:buChar char="§"/>
              <a:defRPr sz="2200" kern="1200">
                <a:solidFill>
                  <a:srgbClr val="7D7878"/>
                </a:solidFill>
                <a:latin typeface="Century Gothic" panose="020B0502020202020204" pitchFamily="34"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rgbClr val="1E1E1E"/>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rgbClr val="1E1E1E"/>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rgbClr val="1E1E1E"/>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s-ES" sz="1600" dirty="0"/>
              <a:t>Verificar la existencia del dato deseado y pasarlo a “</a:t>
            </a:r>
            <a:r>
              <a:rPr lang="es-ES" sz="1600" dirty="0" err="1"/>
              <a:t>Double</a:t>
            </a:r>
            <a:r>
              <a:rPr lang="es-ES" sz="1600" dirty="0"/>
              <a:t>”.</a:t>
            </a:r>
          </a:p>
        </p:txBody>
      </p:sp>
    </p:spTree>
    <p:extLst>
      <p:ext uri="{BB962C8B-B14F-4D97-AF65-F5344CB8AC3E}">
        <p14:creationId xmlns:p14="http://schemas.microsoft.com/office/powerpoint/2010/main" val="42500060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8E330C7-93F9-4F6D-AA51-1805FC579084}"/>
              </a:ext>
            </a:extLst>
          </p:cNvPr>
          <p:cNvSpPr>
            <a:spLocks noGrp="1"/>
          </p:cNvSpPr>
          <p:nvPr>
            <p:ph type="sldNum" sz="quarter" idx="10"/>
          </p:nvPr>
        </p:nvSpPr>
        <p:spPr/>
        <p:txBody>
          <a:bodyPr/>
          <a:lstStyle/>
          <a:p>
            <a:fld id="{B005B2D1-880E-4846-A216-7D6770BA1332}" type="slidenum">
              <a:rPr lang="es-ES" smtClean="0"/>
              <a:pPr/>
              <a:t>29</a:t>
            </a:fld>
            <a:endParaRPr lang="es-ES" dirty="0"/>
          </a:p>
        </p:txBody>
      </p:sp>
      <p:sp>
        <p:nvSpPr>
          <p:cNvPr id="3" name="Título 2">
            <a:extLst>
              <a:ext uri="{FF2B5EF4-FFF2-40B4-BE49-F238E27FC236}">
                <a16:creationId xmlns:a16="http://schemas.microsoft.com/office/drawing/2014/main" id="{35017DA3-C040-4C6D-8001-7BE76B84979E}"/>
              </a:ext>
            </a:extLst>
          </p:cNvPr>
          <p:cNvSpPr>
            <a:spLocks noGrp="1"/>
          </p:cNvSpPr>
          <p:nvPr>
            <p:ph type="title"/>
          </p:nvPr>
        </p:nvSpPr>
        <p:spPr>
          <a:xfrm>
            <a:off x="906463" y="1182159"/>
            <a:ext cx="11437937" cy="703086"/>
          </a:xfrm>
        </p:spPr>
        <p:txBody>
          <a:bodyPr/>
          <a:lstStyle/>
          <a:p>
            <a:r>
              <a:rPr lang="es-ES" dirty="0"/>
              <a:t>MeteoTower: Código</a:t>
            </a:r>
          </a:p>
        </p:txBody>
      </p:sp>
      <p:sp>
        <p:nvSpPr>
          <p:cNvPr id="4" name="Marcador de texto 3">
            <a:extLst>
              <a:ext uri="{FF2B5EF4-FFF2-40B4-BE49-F238E27FC236}">
                <a16:creationId xmlns:a16="http://schemas.microsoft.com/office/drawing/2014/main" id="{8F37DC3C-435B-4FE9-96AF-F941A8F99044}"/>
              </a:ext>
            </a:extLst>
          </p:cNvPr>
          <p:cNvSpPr>
            <a:spLocks noGrp="1"/>
          </p:cNvSpPr>
          <p:nvPr>
            <p:ph type="body" sz="quarter" idx="17"/>
          </p:nvPr>
        </p:nvSpPr>
        <p:spPr>
          <a:xfrm>
            <a:off x="2008427" y="2174328"/>
            <a:ext cx="9878768" cy="4551309"/>
          </a:xfrm>
        </p:spPr>
        <p:txBody>
          <a:bodyPr/>
          <a:lstStyle/>
          <a:p>
            <a:r>
              <a:rPr lang="es-ES" sz="1600" dirty="0"/>
              <a:t>Imprimir los valores por consola.</a:t>
            </a:r>
          </a:p>
        </p:txBody>
      </p:sp>
      <p:pic>
        <p:nvPicPr>
          <p:cNvPr id="11" name="Imagen 10">
            <a:extLst>
              <a:ext uri="{FF2B5EF4-FFF2-40B4-BE49-F238E27FC236}">
                <a16:creationId xmlns:a16="http://schemas.microsoft.com/office/drawing/2014/main" id="{90A266B9-3B1E-BE40-571D-EB5A957BB4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97864" y="1182159"/>
            <a:ext cx="2426073" cy="2416633"/>
          </a:xfrm>
          <a:prstGeom prst="rect">
            <a:avLst/>
          </a:prstGeom>
        </p:spPr>
      </p:pic>
      <p:pic>
        <p:nvPicPr>
          <p:cNvPr id="5" name="Imagen 4">
            <a:extLst>
              <a:ext uri="{FF2B5EF4-FFF2-40B4-BE49-F238E27FC236}">
                <a16:creationId xmlns:a16="http://schemas.microsoft.com/office/drawing/2014/main" id="{8AC4B582-1F77-5F82-4E14-BA0ED2597130}"/>
              </a:ext>
            </a:extLst>
          </p:cNvPr>
          <p:cNvPicPr preferRelativeResize="0">
            <a:picLocks noChangeAspect="1"/>
          </p:cNvPicPr>
          <p:nvPr/>
        </p:nvPicPr>
        <p:blipFill>
          <a:blip r:embed="rId3"/>
          <a:stretch>
            <a:fillRect/>
          </a:stretch>
        </p:blipFill>
        <p:spPr>
          <a:xfrm>
            <a:off x="2008427" y="2637692"/>
            <a:ext cx="7460797" cy="4836314"/>
          </a:xfrm>
          <a:prstGeom prst="rect">
            <a:avLst/>
          </a:prstGeom>
        </p:spPr>
      </p:pic>
    </p:spTree>
    <p:extLst>
      <p:ext uri="{BB962C8B-B14F-4D97-AF65-F5344CB8AC3E}">
        <p14:creationId xmlns:p14="http://schemas.microsoft.com/office/powerpoint/2010/main" val="1473483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6B92AEA4-D8A7-4BCB-B88A-5743731781D5}"/>
              </a:ext>
            </a:extLst>
          </p:cNvPr>
          <p:cNvSpPr>
            <a:spLocks noGrp="1"/>
          </p:cNvSpPr>
          <p:nvPr>
            <p:ph type="title"/>
          </p:nvPr>
        </p:nvSpPr>
        <p:spPr/>
        <p:txBody>
          <a:bodyPr/>
          <a:lstStyle/>
          <a:p>
            <a:r>
              <a:rPr lang="es-ES" dirty="0"/>
              <a:t>01</a:t>
            </a:r>
          </a:p>
        </p:txBody>
      </p:sp>
      <p:sp>
        <p:nvSpPr>
          <p:cNvPr id="9" name="Marcador de texto 8">
            <a:extLst>
              <a:ext uri="{FF2B5EF4-FFF2-40B4-BE49-F238E27FC236}">
                <a16:creationId xmlns:a16="http://schemas.microsoft.com/office/drawing/2014/main" id="{94BB4820-06B1-47FB-8BA7-C29CE347ACBF}"/>
              </a:ext>
            </a:extLst>
          </p:cNvPr>
          <p:cNvSpPr>
            <a:spLocks noGrp="1"/>
          </p:cNvSpPr>
          <p:nvPr>
            <p:ph type="body" sz="quarter" idx="14"/>
          </p:nvPr>
        </p:nvSpPr>
        <p:spPr/>
        <p:txBody>
          <a:bodyPr/>
          <a:lstStyle/>
          <a:p>
            <a:r>
              <a:rPr lang="es-ES" dirty="0"/>
              <a:t>Presentación</a:t>
            </a:r>
          </a:p>
        </p:txBody>
      </p:sp>
      <p:sp>
        <p:nvSpPr>
          <p:cNvPr id="2" name="Marcador de número de diapositiva 1">
            <a:extLst>
              <a:ext uri="{FF2B5EF4-FFF2-40B4-BE49-F238E27FC236}">
                <a16:creationId xmlns:a16="http://schemas.microsoft.com/office/drawing/2014/main" id="{4D0CA3FB-4105-4B83-818B-B26BA68102E4}"/>
              </a:ext>
            </a:extLst>
          </p:cNvPr>
          <p:cNvSpPr>
            <a:spLocks noGrp="1"/>
          </p:cNvSpPr>
          <p:nvPr>
            <p:ph type="sldNum" sz="quarter" idx="15"/>
          </p:nvPr>
        </p:nvSpPr>
        <p:spPr/>
        <p:txBody>
          <a:bodyPr/>
          <a:lstStyle/>
          <a:p>
            <a:fld id="{B005B2D1-880E-4846-A216-7D6770BA1332}" type="slidenum">
              <a:rPr lang="es-ES" smtClean="0"/>
              <a:pPr/>
              <a:t>3</a:t>
            </a:fld>
            <a:endParaRPr lang="es-ES" dirty="0"/>
          </a:p>
        </p:txBody>
      </p:sp>
      <p:pic>
        <p:nvPicPr>
          <p:cNvPr id="13" name="Marcador de posición de imagen 12">
            <a:extLst>
              <a:ext uri="{FF2B5EF4-FFF2-40B4-BE49-F238E27FC236}">
                <a16:creationId xmlns:a16="http://schemas.microsoft.com/office/drawing/2014/main" id="{73BF884E-C7E9-8CE0-C2D6-03B13C378E7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8284" b="8284"/>
          <a:stretch>
            <a:fillRect/>
          </a:stretch>
        </p:blipFill>
        <p:spPr>
          <a:xfrm flipH="1">
            <a:off x="6515100" y="3312319"/>
            <a:ext cx="6400800" cy="4005237"/>
          </a:xfrm>
          <a:blipFill dpi="0" rotWithShape="1">
            <a:blip r:embed="rId3"/>
            <a:srcRect/>
            <a:tile tx="0" ty="0" sx="100000" sy="100000" flip="none" algn="ctr"/>
          </a:blipFill>
        </p:spPr>
      </p:pic>
    </p:spTree>
    <p:extLst>
      <p:ext uri="{BB962C8B-B14F-4D97-AF65-F5344CB8AC3E}">
        <p14:creationId xmlns:p14="http://schemas.microsoft.com/office/powerpoint/2010/main" val="23734542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8E330C7-93F9-4F6D-AA51-1805FC579084}"/>
              </a:ext>
            </a:extLst>
          </p:cNvPr>
          <p:cNvSpPr>
            <a:spLocks noGrp="1"/>
          </p:cNvSpPr>
          <p:nvPr>
            <p:ph type="sldNum" sz="quarter" idx="10"/>
          </p:nvPr>
        </p:nvSpPr>
        <p:spPr/>
        <p:txBody>
          <a:bodyPr/>
          <a:lstStyle/>
          <a:p>
            <a:fld id="{B005B2D1-880E-4846-A216-7D6770BA1332}" type="slidenum">
              <a:rPr lang="es-ES" smtClean="0"/>
              <a:pPr/>
              <a:t>30</a:t>
            </a:fld>
            <a:endParaRPr lang="es-ES" dirty="0"/>
          </a:p>
        </p:txBody>
      </p:sp>
      <p:sp>
        <p:nvSpPr>
          <p:cNvPr id="3" name="Título 2">
            <a:extLst>
              <a:ext uri="{FF2B5EF4-FFF2-40B4-BE49-F238E27FC236}">
                <a16:creationId xmlns:a16="http://schemas.microsoft.com/office/drawing/2014/main" id="{35017DA3-C040-4C6D-8001-7BE76B84979E}"/>
              </a:ext>
            </a:extLst>
          </p:cNvPr>
          <p:cNvSpPr>
            <a:spLocks noGrp="1"/>
          </p:cNvSpPr>
          <p:nvPr>
            <p:ph type="title"/>
          </p:nvPr>
        </p:nvSpPr>
        <p:spPr>
          <a:xfrm>
            <a:off x="906463" y="1182159"/>
            <a:ext cx="11437937" cy="703086"/>
          </a:xfrm>
        </p:spPr>
        <p:txBody>
          <a:bodyPr/>
          <a:lstStyle/>
          <a:p>
            <a:r>
              <a:rPr lang="es-ES" dirty="0"/>
              <a:t>Lecciones aprendidas</a:t>
            </a:r>
          </a:p>
        </p:txBody>
      </p:sp>
      <p:sp>
        <p:nvSpPr>
          <p:cNvPr id="4" name="Marcador de texto 3">
            <a:extLst>
              <a:ext uri="{FF2B5EF4-FFF2-40B4-BE49-F238E27FC236}">
                <a16:creationId xmlns:a16="http://schemas.microsoft.com/office/drawing/2014/main" id="{8F37DC3C-435B-4FE9-96AF-F941A8F99044}"/>
              </a:ext>
            </a:extLst>
          </p:cNvPr>
          <p:cNvSpPr>
            <a:spLocks noGrp="1"/>
          </p:cNvSpPr>
          <p:nvPr>
            <p:ph type="body" sz="quarter" idx="17"/>
          </p:nvPr>
        </p:nvSpPr>
        <p:spPr/>
        <p:txBody>
          <a:bodyPr/>
          <a:lstStyle/>
          <a:p>
            <a:pPr marL="285750" indent="-285750">
              <a:buFont typeface="Arial" panose="020B0604020202020204" pitchFamily="34" charset="0"/>
              <a:buChar char="•"/>
            </a:pPr>
            <a:r>
              <a:rPr lang="es-ES" sz="1600" dirty="0"/>
              <a:t>Dificultades con la lectura de ficheros JSON</a:t>
            </a:r>
          </a:p>
          <a:p>
            <a:pPr marL="285750" indent="-285750">
              <a:buFont typeface="Arial" panose="020B0604020202020204" pitchFamily="34" charset="0"/>
              <a:buChar char="•"/>
            </a:pPr>
            <a:r>
              <a:rPr lang="es-ES" sz="1600" dirty="0"/>
              <a:t>Confusión entre velocidad del viento y racha (ingeniería inversa)</a:t>
            </a:r>
          </a:p>
          <a:p>
            <a:pPr marL="285750" indent="-285750">
              <a:buFont typeface="Arial" panose="020B0604020202020204" pitchFamily="34" charset="0"/>
              <a:buChar char="•"/>
            </a:pPr>
            <a:r>
              <a:rPr lang="es-ES" sz="1600" dirty="0"/>
              <a:t>Hora local vs hora UTC</a:t>
            </a:r>
          </a:p>
          <a:p>
            <a:pPr marL="285750" indent="-285750">
              <a:buFont typeface="Arial" panose="020B0604020202020204" pitchFamily="34" charset="0"/>
              <a:buChar char="•"/>
            </a:pPr>
            <a:r>
              <a:rPr lang="es-ES" sz="1600" dirty="0"/>
              <a:t>Datos por consola en vez de interfaz gráfica</a:t>
            </a:r>
          </a:p>
          <a:p>
            <a:pPr marL="285750" indent="-285750">
              <a:buFont typeface="Arial" panose="020B0604020202020204" pitchFamily="34" charset="0"/>
              <a:buChar char="•"/>
            </a:pPr>
            <a:r>
              <a:rPr lang="es-ES" sz="1600" dirty="0"/>
              <a:t>Lectura de los datos climatológicos históricos</a:t>
            </a:r>
          </a:p>
          <a:p>
            <a:pPr marL="285750" indent="-285750">
              <a:buFont typeface="Arial" panose="020B0604020202020204" pitchFamily="34" charset="0"/>
              <a:buChar char="•"/>
            </a:pPr>
            <a:r>
              <a:rPr lang="es-ES" sz="1600" dirty="0"/>
              <a:t>Conversión de unidades</a:t>
            </a:r>
          </a:p>
        </p:txBody>
      </p:sp>
      <p:pic>
        <p:nvPicPr>
          <p:cNvPr id="11" name="Imagen 10">
            <a:extLst>
              <a:ext uri="{FF2B5EF4-FFF2-40B4-BE49-F238E27FC236}">
                <a16:creationId xmlns:a16="http://schemas.microsoft.com/office/drawing/2014/main" id="{90A266B9-3B1E-BE40-571D-EB5A957BB4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97864" y="1182159"/>
            <a:ext cx="2426073" cy="2416633"/>
          </a:xfrm>
          <a:prstGeom prst="rect">
            <a:avLst/>
          </a:prstGeom>
        </p:spPr>
      </p:pic>
    </p:spTree>
    <p:extLst>
      <p:ext uri="{BB962C8B-B14F-4D97-AF65-F5344CB8AC3E}">
        <p14:creationId xmlns:p14="http://schemas.microsoft.com/office/powerpoint/2010/main" val="37672824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5F12A0D8-A7FD-AA63-CB4A-C57F18325DBB}"/>
              </a:ext>
            </a:extLst>
          </p:cNvPr>
          <p:cNvPicPr>
            <a:picLocks noChangeAspect="1"/>
          </p:cNvPicPr>
          <p:nvPr/>
        </p:nvPicPr>
        <p:blipFill>
          <a:blip r:embed="rId2"/>
          <a:stretch>
            <a:fillRect/>
          </a:stretch>
        </p:blipFill>
        <p:spPr>
          <a:xfrm>
            <a:off x="1533911" y="482146"/>
            <a:ext cx="12192000" cy="6858000"/>
          </a:xfrm>
          <a:prstGeom prst="rect">
            <a:avLst/>
          </a:prstGeom>
          <a:ln>
            <a:noFill/>
          </a:ln>
          <a:effectLst>
            <a:softEdge rad="112500"/>
          </a:effectLst>
        </p:spPr>
      </p:pic>
      <p:sp>
        <p:nvSpPr>
          <p:cNvPr id="2" name="Marcador de número de diapositiva 1">
            <a:extLst>
              <a:ext uri="{FF2B5EF4-FFF2-40B4-BE49-F238E27FC236}">
                <a16:creationId xmlns:a16="http://schemas.microsoft.com/office/drawing/2014/main" id="{F8E330C7-93F9-4F6D-AA51-1805FC579084}"/>
              </a:ext>
            </a:extLst>
          </p:cNvPr>
          <p:cNvSpPr>
            <a:spLocks noGrp="1"/>
          </p:cNvSpPr>
          <p:nvPr>
            <p:ph type="sldNum" sz="quarter" idx="10"/>
          </p:nvPr>
        </p:nvSpPr>
        <p:spPr/>
        <p:txBody>
          <a:bodyPr/>
          <a:lstStyle/>
          <a:p>
            <a:fld id="{B005B2D1-880E-4846-A216-7D6770BA1332}" type="slidenum">
              <a:rPr lang="es-ES" smtClean="0"/>
              <a:pPr/>
              <a:t>31</a:t>
            </a:fld>
            <a:endParaRPr lang="es-ES" dirty="0"/>
          </a:p>
        </p:txBody>
      </p:sp>
      <p:sp>
        <p:nvSpPr>
          <p:cNvPr id="3" name="Título 2">
            <a:extLst>
              <a:ext uri="{FF2B5EF4-FFF2-40B4-BE49-F238E27FC236}">
                <a16:creationId xmlns:a16="http://schemas.microsoft.com/office/drawing/2014/main" id="{35017DA3-C040-4C6D-8001-7BE76B84979E}"/>
              </a:ext>
            </a:extLst>
          </p:cNvPr>
          <p:cNvSpPr>
            <a:spLocks noGrp="1"/>
          </p:cNvSpPr>
          <p:nvPr>
            <p:ph type="title"/>
          </p:nvPr>
        </p:nvSpPr>
        <p:spPr>
          <a:xfrm>
            <a:off x="3431948" y="1386617"/>
            <a:ext cx="5712051" cy="1107061"/>
          </a:xfrm>
        </p:spPr>
        <p:txBody>
          <a:bodyPr/>
          <a:lstStyle/>
          <a:p>
            <a:r>
              <a:rPr lang="es-ES" sz="7200" dirty="0"/>
              <a:t>MeteoTower</a:t>
            </a:r>
          </a:p>
        </p:txBody>
      </p:sp>
      <p:sp>
        <p:nvSpPr>
          <p:cNvPr id="5" name="Marcador de texto 4">
            <a:extLst>
              <a:ext uri="{FF2B5EF4-FFF2-40B4-BE49-F238E27FC236}">
                <a16:creationId xmlns:a16="http://schemas.microsoft.com/office/drawing/2014/main" id="{4C1C75ED-E751-40D8-8E6D-0436B0E6C534}"/>
              </a:ext>
            </a:extLst>
          </p:cNvPr>
          <p:cNvSpPr>
            <a:spLocks noGrp="1"/>
          </p:cNvSpPr>
          <p:nvPr>
            <p:ph type="body" sz="quarter" idx="18"/>
          </p:nvPr>
        </p:nvSpPr>
        <p:spPr>
          <a:xfrm>
            <a:off x="3431948" y="5951407"/>
            <a:ext cx="8607651" cy="918569"/>
          </a:xfrm>
        </p:spPr>
        <p:txBody>
          <a:bodyPr>
            <a:normAutofit/>
          </a:bodyPr>
          <a:lstStyle/>
          <a:p>
            <a:pPr algn="ctr"/>
            <a:r>
              <a:rPr lang="es-ES" dirty="0"/>
              <a:t>Diseño y desarrollo de una aplicación para el monitoreo del clima en torres de telecomunicaciones</a:t>
            </a:r>
          </a:p>
          <a:p>
            <a:pPr algn="ctr"/>
            <a:endParaRPr lang="es-ES" dirty="0"/>
          </a:p>
        </p:txBody>
      </p:sp>
      <p:pic>
        <p:nvPicPr>
          <p:cNvPr id="7" name="Imagen 6">
            <a:extLst>
              <a:ext uri="{FF2B5EF4-FFF2-40B4-BE49-F238E27FC236}">
                <a16:creationId xmlns:a16="http://schemas.microsoft.com/office/drawing/2014/main" id="{DB17A3C6-94CC-7A47-C73C-4E800BC09988}"/>
              </a:ext>
            </a:extLst>
          </p:cNvPr>
          <p:cNvPicPr>
            <a:picLocks noChangeAspect="1"/>
          </p:cNvPicPr>
          <p:nvPr/>
        </p:nvPicPr>
        <p:blipFill>
          <a:blip r:embed="rId3"/>
          <a:stretch>
            <a:fillRect/>
          </a:stretch>
        </p:blipFill>
        <p:spPr>
          <a:xfrm>
            <a:off x="10502976" y="1113230"/>
            <a:ext cx="2368427" cy="1653836"/>
          </a:xfrm>
          <a:prstGeom prst="rect">
            <a:avLst/>
          </a:prstGeom>
        </p:spPr>
      </p:pic>
    </p:spTree>
    <p:extLst>
      <p:ext uri="{BB962C8B-B14F-4D97-AF65-F5344CB8AC3E}">
        <p14:creationId xmlns:p14="http://schemas.microsoft.com/office/powerpoint/2010/main" val="2410935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8E330C7-93F9-4F6D-AA51-1805FC579084}"/>
              </a:ext>
            </a:extLst>
          </p:cNvPr>
          <p:cNvSpPr>
            <a:spLocks noGrp="1"/>
          </p:cNvSpPr>
          <p:nvPr>
            <p:ph type="sldNum" sz="quarter" idx="10"/>
          </p:nvPr>
        </p:nvSpPr>
        <p:spPr/>
        <p:txBody>
          <a:bodyPr/>
          <a:lstStyle/>
          <a:p>
            <a:fld id="{B005B2D1-880E-4846-A216-7D6770BA1332}" type="slidenum">
              <a:rPr lang="es-ES" smtClean="0"/>
              <a:pPr/>
              <a:t>32</a:t>
            </a:fld>
            <a:endParaRPr lang="es-ES" dirty="0"/>
          </a:p>
        </p:txBody>
      </p:sp>
      <p:sp>
        <p:nvSpPr>
          <p:cNvPr id="3" name="Título 2">
            <a:extLst>
              <a:ext uri="{FF2B5EF4-FFF2-40B4-BE49-F238E27FC236}">
                <a16:creationId xmlns:a16="http://schemas.microsoft.com/office/drawing/2014/main" id="{35017DA3-C040-4C6D-8001-7BE76B84979E}"/>
              </a:ext>
            </a:extLst>
          </p:cNvPr>
          <p:cNvSpPr>
            <a:spLocks noGrp="1"/>
          </p:cNvSpPr>
          <p:nvPr>
            <p:ph type="title"/>
          </p:nvPr>
        </p:nvSpPr>
        <p:spPr/>
        <p:txBody>
          <a:bodyPr/>
          <a:lstStyle/>
          <a:p>
            <a:r>
              <a:rPr lang="es-ES" dirty="0" err="1"/>
              <a:t>Meteo</a:t>
            </a:r>
            <a:r>
              <a:rPr lang="es-ES" dirty="0"/>
              <a:t> Tower</a:t>
            </a:r>
          </a:p>
        </p:txBody>
      </p:sp>
      <p:sp>
        <p:nvSpPr>
          <p:cNvPr id="5" name="Marcador de texto 4">
            <a:extLst>
              <a:ext uri="{FF2B5EF4-FFF2-40B4-BE49-F238E27FC236}">
                <a16:creationId xmlns:a16="http://schemas.microsoft.com/office/drawing/2014/main" id="{4C1C75ED-E751-40D8-8E6D-0436B0E6C534}"/>
              </a:ext>
            </a:extLst>
          </p:cNvPr>
          <p:cNvSpPr>
            <a:spLocks noGrp="1"/>
          </p:cNvSpPr>
          <p:nvPr>
            <p:ph type="body" sz="quarter" idx="18"/>
          </p:nvPr>
        </p:nvSpPr>
        <p:spPr/>
        <p:txBody>
          <a:bodyPr>
            <a:normAutofit fontScale="92500"/>
          </a:bodyPr>
          <a:lstStyle/>
          <a:p>
            <a:r>
              <a:rPr lang="es-ES" dirty="0"/>
              <a:t>Demostración de uso de la aplicación</a:t>
            </a:r>
          </a:p>
        </p:txBody>
      </p:sp>
      <p:pic>
        <p:nvPicPr>
          <p:cNvPr id="8" name="Imagen 7">
            <a:extLst>
              <a:ext uri="{FF2B5EF4-FFF2-40B4-BE49-F238E27FC236}">
                <a16:creationId xmlns:a16="http://schemas.microsoft.com/office/drawing/2014/main" id="{FE5C16F7-32DB-017F-A183-7605EFF226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97864" y="1182159"/>
            <a:ext cx="2426073" cy="2416633"/>
          </a:xfrm>
          <a:prstGeom prst="rect">
            <a:avLst/>
          </a:prstGeom>
        </p:spPr>
      </p:pic>
    </p:spTree>
    <p:extLst>
      <p:ext uri="{BB962C8B-B14F-4D97-AF65-F5344CB8AC3E}">
        <p14:creationId xmlns:p14="http://schemas.microsoft.com/office/powerpoint/2010/main" val="26929665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C60BF441-40FE-F780-402C-A477B819CEE5}"/>
              </a:ext>
            </a:extLst>
          </p:cNvPr>
          <p:cNvPicPr>
            <a:picLocks noChangeAspect="1"/>
          </p:cNvPicPr>
          <p:nvPr/>
        </p:nvPicPr>
        <p:blipFill>
          <a:blip r:embed="rId2"/>
          <a:stretch>
            <a:fillRect/>
          </a:stretch>
        </p:blipFill>
        <p:spPr>
          <a:xfrm>
            <a:off x="9724157" y="4583151"/>
            <a:ext cx="4000328" cy="2735224"/>
          </a:xfrm>
          <a:prstGeom prst="rect">
            <a:avLst/>
          </a:prstGeom>
        </p:spPr>
      </p:pic>
      <p:sp>
        <p:nvSpPr>
          <p:cNvPr id="2" name="Marcador de número de diapositiva 1">
            <a:extLst>
              <a:ext uri="{FF2B5EF4-FFF2-40B4-BE49-F238E27FC236}">
                <a16:creationId xmlns:a16="http://schemas.microsoft.com/office/drawing/2014/main" id="{F8E330C7-93F9-4F6D-AA51-1805FC579084}"/>
              </a:ext>
            </a:extLst>
          </p:cNvPr>
          <p:cNvSpPr>
            <a:spLocks noGrp="1"/>
          </p:cNvSpPr>
          <p:nvPr>
            <p:ph type="sldNum" sz="quarter" idx="10"/>
          </p:nvPr>
        </p:nvSpPr>
        <p:spPr/>
        <p:txBody>
          <a:bodyPr/>
          <a:lstStyle/>
          <a:p>
            <a:fld id="{B005B2D1-880E-4846-A216-7D6770BA1332}" type="slidenum">
              <a:rPr lang="es-ES" smtClean="0"/>
              <a:pPr/>
              <a:t>33</a:t>
            </a:fld>
            <a:endParaRPr lang="es-ES" dirty="0"/>
          </a:p>
        </p:txBody>
      </p:sp>
      <p:sp>
        <p:nvSpPr>
          <p:cNvPr id="3" name="Título 2">
            <a:extLst>
              <a:ext uri="{FF2B5EF4-FFF2-40B4-BE49-F238E27FC236}">
                <a16:creationId xmlns:a16="http://schemas.microsoft.com/office/drawing/2014/main" id="{35017DA3-C040-4C6D-8001-7BE76B84979E}"/>
              </a:ext>
            </a:extLst>
          </p:cNvPr>
          <p:cNvSpPr>
            <a:spLocks noGrp="1"/>
          </p:cNvSpPr>
          <p:nvPr>
            <p:ph type="title"/>
          </p:nvPr>
        </p:nvSpPr>
        <p:spPr/>
        <p:txBody>
          <a:bodyPr/>
          <a:lstStyle/>
          <a:p>
            <a:r>
              <a:rPr lang="es-ES" dirty="0"/>
              <a:t>Casos de uso</a:t>
            </a:r>
          </a:p>
        </p:txBody>
      </p:sp>
      <p:sp>
        <p:nvSpPr>
          <p:cNvPr id="6" name="Marcador de texto 3">
            <a:extLst>
              <a:ext uri="{FF2B5EF4-FFF2-40B4-BE49-F238E27FC236}">
                <a16:creationId xmlns:a16="http://schemas.microsoft.com/office/drawing/2014/main" id="{EAB9B068-76C3-19AF-3E34-EF427C0BFB6C}"/>
              </a:ext>
            </a:extLst>
          </p:cNvPr>
          <p:cNvSpPr>
            <a:spLocks noGrp="1"/>
          </p:cNvSpPr>
          <p:nvPr>
            <p:ph type="body" sz="quarter" idx="17"/>
          </p:nvPr>
        </p:nvSpPr>
        <p:spPr>
          <a:xfrm>
            <a:off x="906462" y="2767066"/>
            <a:ext cx="8505167" cy="4551309"/>
          </a:xfrm>
        </p:spPr>
        <p:txBody>
          <a:bodyPr/>
          <a:lstStyle/>
          <a:p>
            <a:pPr algn="just"/>
            <a:r>
              <a:rPr lang="es-ES" sz="1600" b="1" dirty="0"/>
              <a:t>Caso 1</a:t>
            </a:r>
          </a:p>
          <a:p>
            <a:pPr algn="just"/>
            <a:r>
              <a:rPr lang="es-ES" sz="1600" dirty="0"/>
              <a:t>Alarma de </a:t>
            </a:r>
            <a:r>
              <a:rPr lang="es-ES" sz="1600" b="1" dirty="0"/>
              <a:t>avería urgente </a:t>
            </a:r>
            <a:r>
              <a:rPr lang="es-ES" sz="1600" dirty="0"/>
              <a:t>por pérdida de servicio en un radioenlace de Cliente en un emplazamiento con torre que implica trabajo en altura, consulta de estado actual (por lluvia, viento o temperatura elevada) para decidir desplazarse a resolver o no.</a:t>
            </a:r>
          </a:p>
          <a:p>
            <a:pPr algn="just"/>
            <a:endParaRPr lang="es-ES" sz="1600" dirty="0"/>
          </a:p>
          <a:p>
            <a:pPr algn="just"/>
            <a:r>
              <a:rPr lang="es-ES" sz="1600" b="1" dirty="0"/>
              <a:t>Caso 2</a:t>
            </a:r>
          </a:p>
          <a:p>
            <a:pPr algn="just"/>
            <a:r>
              <a:rPr lang="es-ES" sz="1600" dirty="0"/>
              <a:t>Planificación a corto plazo de </a:t>
            </a:r>
            <a:r>
              <a:rPr lang="es-ES" sz="1600" b="1" dirty="0"/>
              <a:t>trabajo de instalación </a:t>
            </a:r>
            <a:r>
              <a:rPr lang="es-ES" sz="1600" dirty="0"/>
              <a:t>de equipos de 5G en una torre, previsto para la semana siguiente, por lo que se busca el día más adecuado desde el punto de vista meteorológico, descartando los días con mayor probabilidad de situaciones desfavorables.</a:t>
            </a:r>
          </a:p>
        </p:txBody>
      </p:sp>
      <p:pic>
        <p:nvPicPr>
          <p:cNvPr id="11" name="Imagen 10">
            <a:extLst>
              <a:ext uri="{FF2B5EF4-FFF2-40B4-BE49-F238E27FC236}">
                <a16:creationId xmlns:a16="http://schemas.microsoft.com/office/drawing/2014/main" id="{05D2BC6A-8453-E010-65B0-69E619F37731}"/>
              </a:ext>
            </a:extLst>
          </p:cNvPr>
          <p:cNvPicPr>
            <a:picLocks noChangeAspect="1"/>
          </p:cNvPicPr>
          <p:nvPr/>
        </p:nvPicPr>
        <p:blipFill>
          <a:blip r:embed="rId3"/>
          <a:stretch>
            <a:fillRect/>
          </a:stretch>
        </p:blipFill>
        <p:spPr>
          <a:xfrm>
            <a:off x="9678661" y="1182159"/>
            <a:ext cx="4090771" cy="3072650"/>
          </a:xfrm>
          <a:prstGeom prst="rect">
            <a:avLst/>
          </a:prstGeom>
        </p:spPr>
      </p:pic>
    </p:spTree>
    <p:extLst>
      <p:ext uri="{BB962C8B-B14F-4D97-AF65-F5344CB8AC3E}">
        <p14:creationId xmlns:p14="http://schemas.microsoft.com/office/powerpoint/2010/main" val="8523946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8E330C7-93F9-4F6D-AA51-1805FC579084}"/>
              </a:ext>
            </a:extLst>
          </p:cNvPr>
          <p:cNvSpPr>
            <a:spLocks noGrp="1"/>
          </p:cNvSpPr>
          <p:nvPr>
            <p:ph type="sldNum" sz="quarter" idx="10"/>
          </p:nvPr>
        </p:nvSpPr>
        <p:spPr/>
        <p:txBody>
          <a:bodyPr/>
          <a:lstStyle/>
          <a:p>
            <a:fld id="{B005B2D1-880E-4846-A216-7D6770BA1332}" type="slidenum">
              <a:rPr lang="es-ES" smtClean="0"/>
              <a:pPr/>
              <a:t>34</a:t>
            </a:fld>
            <a:endParaRPr lang="es-ES" dirty="0"/>
          </a:p>
        </p:txBody>
      </p:sp>
      <p:sp>
        <p:nvSpPr>
          <p:cNvPr id="3" name="Título 2">
            <a:extLst>
              <a:ext uri="{FF2B5EF4-FFF2-40B4-BE49-F238E27FC236}">
                <a16:creationId xmlns:a16="http://schemas.microsoft.com/office/drawing/2014/main" id="{35017DA3-C040-4C6D-8001-7BE76B84979E}"/>
              </a:ext>
            </a:extLst>
          </p:cNvPr>
          <p:cNvSpPr>
            <a:spLocks noGrp="1"/>
          </p:cNvSpPr>
          <p:nvPr>
            <p:ph type="title"/>
          </p:nvPr>
        </p:nvSpPr>
        <p:spPr/>
        <p:txBody>
          <a:bodyPr/>
          <a:lstStyle/>
          <a:p>
            <a:r>
              <a:rPr lang="es-ES" dirty="0"/>
              <a:t>Casos de uso</a:t>
            </a:r>
          </a:p>
        </p:txBody>
      </p:sp>
      <p:sp>
        <p:nvSpPr>
          <p:cNvPr id="6" name="Marcador de texto 3">
            <a:extLst>
              <a:ext uri="{FF2B5EF4-FFF2-40B4-BE49-F238E27FC236}">
                <a16:creationId xmlns:a16="http://schemas.microsoft.com/office/drawing/2014/main" id="{EAB9B068-76C3-19AF-3E34-EF427C0BFB6C}"/>
              </a:ext>
            </a:extLst>
          </p:cNvPr>
          <p:cNvSpPr>
            <a:spLocks noGrp="1"/>
          </p:cNvSpPr>
          <p:nvPr>
            <p:ph type="body" sz="quarter" idx="17"/>
          </p:nvPr>
        </p:nvSpPr>
        <p:spPr>
          <a:xfrm>
            <a:off x="906463" y="2767066"/>
            <a:ext cx="8471713" cy="4551309"/>
          </a:xfrm>
        </p:spPr>
        <p:txBody>
          <a:bodyPr/>
          <a:lstStyle/>
          <a:p>
            <a:pPr algn="just"/>
            <a:r>
              <a:rPr lang="es-ES" sz="1600" b="1" dirty="0"/>
              <a:t>Caso 3</a:t>
            </a:r>
          </a:p>
          <a:p>
            <a:pPr algn="just"/>
            <a:r>
              <a:rPr lang="es-ES" sz="1600" dirty="0"/>
              <a:t>Planificación de </a:t>
            </a:r>
            <a:r>
              <a:rPr lang="es-ES" sz="1600" b="1" dirty="0"/>
              <a:t>mantenimiento preventivo anual </a:t>
            </a:r>
            <a:r>
              <a:rPr lang="es-ES" sz="1600" dirty="0"/>
              <a:t>de la infraestructura de la torre de telecomunicaciones, analizando el registro pasado de la meteorología del emplazamiento para determinar la época del año donde hay menor probabilidad histórica de precipitaciones, vientos fuertes o temperaturas elevadas.</a:t>
            </a:r>
          </a:p>
          <a:p>
            <a:pPr algn="just"/>
            <a:endParaRPr lang="es-ES" sz="1600" dirty="0"/>
          </a:p>
          <a:p>
            <a:pPr algn="just"/>
            <a:r>
              <a:rPr lang="es-ES" sz="1600" b="1" dirty="0"/>
              <a:t>Caso 4</a:t>
            </a:r>
          </a:p>
          <a:p>
            <a:pPr algn="just"/>
            <a:r>
              <a:rPr lang="es-ES" sz="1600" b="1" dirty="0"/>
              <a:t>Activación de avisos </a:t>
            </a:r>
            <a:r>
              <a:rPr lang="es-ES" sz="1600" dirty="0"/>
              <a:t>por temperaturas elevadas, lluvias torrenciales o vientos fuertes, con la entrada en vigor del Plan Nacional de actuaciones preventivas de los efectos de los excesos de temperatura, para que las empresas y los trabajadores adopten las medidas oportunas de protección, como la reducción o modificación de las horas de desarrollo de la jornada de trabajo prevista.</a:t>
            </a:r>
          </a:p>
        </p:txBody>
      </p:sp>
      <p:pic>
        <p:nvPicPr>
          <p:cNvPr id="12" name="Imagen 11">
            <a:extLst>
              <a:ext uri="{FF2B5EF4-FFF2-40B4-BE49-F238E27FC236}">
                <a16:creationId xmlns:a16="http://schemas.microsoft.com/office/drawing/2014/main" id="{BF503282-2F4A-D9B0-FC62-3B7E5057923B}"/>
              </a:ext>
            </a:extLst>
          </p:cNvPr>
          <p:cNvPicPr>
            <a:picLocks noChangeAspect="1"/>
          </p:cNvPicPr>
          <p:nvPr/>
        </p:nvPicPr>
        <p:blipFill>
          <a:blip r:embed="rId2"/>
          <a:stretch>
            <a:fillRect/>
          </a:stretch>
        </p:blipFill>
        <p:spPr>
          <a:xfrm>
            <a:off x="10199914" y="608650"/>
            <a:ext cx="3048264" cy="3810330"/>
          </a:xfrm>
          <a:prstGeom prst="rect">
            <a:avLst/>
          </a:prstGeom>
        </p:spPr>
      </p:pic>
      <p:pic>
        <p:nvPicPr>
          <p:cNvPr id="14" name="Imagen 13">
            <a:extLst>
              <a:ext uri="{FF2B5EF4-FFF2-40B4-BE49-F238E27FC236}">
                <a16:creationId xmlns:a16="http://schemas.microsoft.com/office/drawing/2014/main" id="{76EC043A-74AD-7DE1-939A-3156FB6B4A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1465" y="4583151"/>
            <a:ext cx="3559930" cy="2669947"/>
          </a:xfrm>
          <a:prstGeom prst="rect">
            <a:avLst/>
          </a:prstGeom>
          <a:ln>
            <a:noFill/>
          </a:ln>
          <a:effectLst>
            <a:softEdge rad="112500"/>
          </a:effectLst>
        </p:spPr>
      </p:pic>
    </p:spTree>
    <p:extLst>
      <p:ext uri="{BB962C8B-B14F-4D97-AF65-F5344CB8AC3E}">
        <p14:creationId xmlns:p14="http://schemas.microsoft.com/office/powerpoint/2010/main" val="24587385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8E330C7-93F9-4F6D-AA51-1805FC579084}"/>
              </a:ext>
            </a:extLst>
          </p:cNvPr>
          <p:cNvSpPr>
            <a:spLocks noGrp="1"/>
          </p:cNvSpPr>
          <p:nvPr>
            <p:ph type="sldNum" sz="quarter" idx="10"/>
          </p:nvPr>
        </p:nvSpPr>
        <p:spPr/>
        <p:txBody>
          <a:bodyPr/>
          <a:lstStyle/>
          <a:p>
            <a:fld id="{B005B2D1-880E-4846-A216-7D6770BA1332}" type="slidenum">
              <a:rPr lang="es-ES" smtClean="0"/>
              <a:pPr/>
              <a:t>35</a:t>
            </a:fld>
            <a:endParaRPr lang="es-ES" dirty="0"/>
          </a:p>
        </p:txBody>
      </p:sp>
      <p:sp>
        <p:nvSpPr>
          <p:cNvPr id="3" name="Título 2">
            <a:extLst>
              <a:ext uri="{FF2B5EF4-FFF2-40B4-BE49-F238E27FC236}">
                <a16:creationId xmlns:a16="http://schemas.microsoft.com/office/drawing/2014/main" id="{35017DA3-C040-4C6D-8001-7BE76B84979E}"/>
              </a:ext>
            </a:extLst>
          </p:cNvPr>
          <p:cNvSpPr>
            <a:spLocks noGrp="1"/>
          </p:cNvSpPr>
          <p:nvPr>
            <p:ph type="title"/>
          </p:nvPr>
        </p:nvSpPr>
        <p:spPr/>
        <p:txBody>
          <a:bodyPr/>
          <a:lstStyle/>
          <a:p>
            <a:r>
              <a:rPr lang="es-ES" dirty="0"/>
              <a:t>Pruebas de validación</a:t>
            </a:r>
          </a:p>
        </p:txBody>
      </p:sp>
      <p:sp>
        <p:nvSpPr>
          <p:cNvPr id="4" name="Marcador de texto 3">
            <a:extLst>
              <a:ext uri="{FF2B5EF4-FFF2-40B4-BE49-F238E27FC236}">
                <a16:creationId xmlns:a16="http://schemas.microsoft.com/office/drawing/2014/main" id="{8F37DC3C-435B-4FE9-96AF-F941A8F99044}"/>
              </a:ext>
            </a:extLst>
          </p:cNvPr>
          <p:cNvSpPr>
            <a:spLocks noGrp="1"/>
          </p:cNvSpPr>
          <p:nvPr>
            <p:ph type="body" sz="quarter" idx="17"/>
          </p:nvPr>
        </p:nvSpPr>
        <p:spPr>
          <a:xfrm>
            <a:off x="906463" y="2767066"/>
            <a:ext cx="6408737" cy="4551309"/>
          </a:xfrm>
        </p:spPr>
        <p:txBody>
          <a:bodyPr/>
          <a:lstStyle/>
          <a:p>
            <a:r>
              <a:rPr lang="es-ES" sz="1600" dirty="0"/>
              <a:t>La aplicación presenta los datos coincidentes con los que se descargan de la web de la AEMET y realiza correctamente la conversión de unidades.</a:t>
            </a:r>
          </a:p>
        </p:txBody>
      </p:sp>
      <p:pic>
        <p:nvPicPr>
          <p:cNvPr id="6" name="Imagen 5">
            <a:extLst>
              <a:ext uri="{FF2B5EF4-FFF2-40B4-BE49-F238E27FC236}">
                <a16:creationId xmlns:a16="http://schemas.microsoft.com/office/drawing/2014/main" id="{F9FEDD76-6839-43D6-B73F-97808693CD54}"/>
              </a:ext>
            </a:extLst>
          </p:cNvPr>
          <p:cNvPicPr>
            <a:picLocks noChangeAspect="1"/>
          </p:cNvPicPr>
          <p:nvPr/>
        </p:nvPicPr>
        <p:blipFill>
          <a:blip r:embed="rId2"/>
          <a:stretch>
            <a:fillRect/>
          </a:stretch>
        </p:blipFill>
        <p:spPr>
          <a:xfrm>
            <a:off x="906463" y="3759436"/>
            <a:ext cx="5672137" cy="2043310"/>
          </a:xfrm>
          <a:prstGeom prst="rect">
            <a:avLst/>
          </a:prstGeom>
        </p:spPr>
      </p:pic>
      <p:pic>
        <p:nvPicPr>
          <p:cNvPr id="8" name="Imagen 7">
            <a:extLst>
              <a:ext uri="{FF2B5EF4-FFF2-40B4-BE49-F238E27FC236}">
                <a16:creationId xmlns:a16="http://schemas.microsoft.com/office/drawing/2014/main" id="{AF49AB2E-85AD-3589-CE6D-982329D98EF2}"/>
              </a:ext>
            </a:extLst>
          </p:cNvPr>
          <p:cNvPicPr>
            <a:picLocks noChangeAspect="1"/>
          </p:cNvPicPr>
          <p:nvPr/>
        </p:nvPicPr>
        <p:blipFill>
          <a:blip r:embed="rId3"/>
          <a:stretch>
            <a:fillRect/>
          </a:stretch>
        </p:blipFill>
        <p:spPr>
          <a:xfrm>
            <a:off x="7738546" y="1126820"/>
            <a:ext cx="3091205" cy="6191555"/>
          </a:xfrm>
          <a:prstGeom prst="rect">
            <a:avLst/>
          </a:prstGeom>
        </p:spPr>
      </p:pic>
      <p:pic>
        <p:nvPicPr>
          <p:cNvPr id="9" name="Imagen 8">
            <a:extLst>
              <a:ext uri="{FF2B5EF4-FFF2-40B4-BE49-F238E27FC236}">
                <a16:creationId xmlns:a16="http://schemas.microsoft.com/office/drawing/2014/main" id="{82DA5379-0FE9-94CE-928C-C4D7F93D9E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7864" y="1182159"/>
            <a:ext cx="2426073" cy="2416633"/>
          </a:xfrm>
          <a:prstGeom prst="rect">
            <a:avLst/>
          </a:prstGeom>
        </p:spPr>
      </p:pic>
    </p:spTree>
    <p:extLst>
      <p:ext uri="{BB962C8B-B14F-4D97-AF65-F5344CB8AC3E}">
        <p14:creationId xmlns:p14="http://schemas.microsoft.com/office/powerpoint/2010/main" val="22654740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8E330C7-93F9-4F6D-AA51-1805FC579084}"/>
              </a:ext>
            </a:extLst>
          </p:cNvPr>
          <p:cNvSpPr>
            <a:spLocks noGrp="1"/>
          </p:cNvSpPr>
          <p:nvPr>
            <p:ph type="sldNum" sz="quarter" idx="10"/>
          </p:nvPr>
        </p:nvSpPr>
        <p:spPr/>
        <p:txBody>
          <a:bodyPr/>
          <a:lstStyle/>
          <a:p>
            <a:fld id="{B005B2D1-880E-4846-A216-7D6770BA1332}" type="slidenum">
              <a:rPr lang="es-ES" smtClean="0"/>
              <a:pPr/>
              <a:t>36</a:t>
            </a:fld>
            <a:endParaRPr lang="es-ES" dirty="0"/>
          </a:p>
        </p:txBody>
      </p:sp>
      <p:sp>
        <p:nvSpPr>
          <p:cNvPr id="3" name="Título 2">
            <a:extLst>
              <a:ext uri="{FF2B5EF4-FFF2-40B4-BE49-F238E27FC236}">
                <a16:creationId xmlns:a16="http://schemas.microsoft.com/office/drawing/2014/main" id="{35017DA3-C040-4C6D-8001-7BE76B84979E}"/>
              </a:ext>
            </a:extLst>
          </p:cNvPr>
          <p:cNvSpPr>
            <a:spLocks noGrp="1"/>
          </p:cNvSpPr>
          <p:nvPr>
            <p:ph type="title"/>
          </p:nvPr>
        </p:nvSpPr>
        <p:spPr/>
        <p:txBody>
          <a:bodyPr/>
          <a:lstStyle/>
          <a:p>
            <a:r>
              <a:rPr lang="es-ES" dirty="0"/>
              <a:t>Pruebas de validación</a:t>
            </a:r>
          </a:p>
        </p:txBody>
      </p:sp>
      <p:sp>
        <p:nvSpPr>
          <p:cNvPr id="4" name="Marcador de texto 3">
            <a:extLst>
              <a:ext uri="{FF2B5EF4-FFF2-40B4-BE49-F238E27FC236}">
                <a16:creationId xmlns:a16="http://schemas.microsoft.com/office/drawing/2014/main" id="{8F37DC3C-435B-4FE9-96AF-F941A8F99044}"/>
              </a:ext>
            </a:extLst>
          </p:cNvPr>
          <p:cNvSpPr>
            <a:spLocks noGrp="1"/>
          </p:cNvSpPr>
          <p:nvPr>
            <p:ph type="body" sz="quarter" idx="17"/>
          </p:nvPr>
        </p:nvSpPr>
        <p:spPr>
          <a:xfrm>
            <a:off x="7987638" y="5182021"/>
            <a:ext cx="6408737" cy="609180"/>
          </a:xfrm>
        </p:spPr>
        <p:txBody>
          <a:bodyPr/>
          <a:lstStyle/>
          <a:p>
            <a:r>
              <a:rPr lang="es-ES" sz="1600" dirty="0"/>
              <a:t>La aplicación activa los avisos en caso de superación.</a:t>
            </a:r>
          </a:p>
        </p:txBody>
      </p:sp>
      <p:pic>
        <p:nvPicPr>
          <p:cNvPr id="9" name="Imagen 8">
            <a:extLst>
              <a:ext uri="{FF2B5EF4-FFF2-40B4-BE49-F238E27FC236}">
                <a16:creationId xmlns:a16="http://schemas.microsoft.com/office/drawing/2014/main" id="{82DA5379-0FE9-94CE-928C-C4D7F93D9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97864" y="1182159"/>
            <a:ext cx="2426073" cy="2416633"/>
          </a:xfrm>
          <a:prstGeom prst="rect">
            <a:avLst/>
          </a:prstGeom>
        </p:spPr>
      </p:pic>
      <p:pic>
        <p:nvPicPr>
          <p:cNvPr id="7" name="Google Shape;185;p28">
            <a:extLst>
              <a:ext uri="{FF2B5EF4-FFF2-40B4-BE49-F238E27FC236}">
                <a16:creationId xmlns:a16="http://schemas.microsoft.com/office/drawing/2014/main" id="{6756F092-98B8-B6C5-9CCD-66DEC26E48E0}"/>
              </a:ext>
            </a:extLst>
          </p:cNvPr>
          <p:cNvPicPr preferRelativeResize="0">
            <a:picLocks noChangeAspect="1"/>
          </p:cNvPicPr>
          <p:nvPr/>
        </p:nvPicPr>
        <p:blipFill>
          <a:blip r:embed="rId3">
            <a:alphaModFix/>
          </a:blip>
          <a:stretch>
            <a:fillRect/>
          </a:stretch>
        </p:blipFill>
        <p:spPr>
          <a:xfrm>
            <a:off x="7987638" y="5615276"/>
            <a:ext cx="5736299" cy="1703099"/>
          </a:xfrm>
          <a:prstGeom prst="rect">
            <a:avLst/>
          </a:prstGeom>
          <a:noFill/>
          <a:ln>
            <a:noFill/>
          </a:ln>
        </p:spPr>
      </p:pic>
      <p:pic>
        <p:nvPicPr>
          <p:cNvPr id="10" name="Imagen 9">
            <a:extLst>
              <a:ext uri="{FF2B5EF4-FFF2-40B4-BE49-F238E27FC236}">
                <a16:creationId xmlns:a16="http://schemas.microsoft.com/office/drawing/2014/main" id="{B98DED23-1B1C-7C4B-7419-8AF633E3FB99}"/>
              </a:ext>
            </a:extLst>
          </p:cNvPr>
          <p:cNvPicPr>
            <a:picLocks noChangeAspect="1"/>
          </p:cNvPicPr>
          <p:nvPr/>
        </p:nvPicPr>
        <p:blipFill>
          <a:blip r:embed="rId4"/>
          <a:stretch>
            <a:fillRect/>
          </a:stretch>
        </p:blipFill>
        <p:spPr>
          <a:xfrm>
            <a:off x="1620420" y="1991052"/>
            <a:ext cx="5380069" cy="5327323"/>
          </a:xfrm>
          <a:prstGeom prst="rect">
            <a:avLst/>
          </a:prstGeom>
        </p:spPr>
      </p:pic>
      <p:sp>
        <p:nvSpPr>
          <p:cNvPr id="6" name="Marcador de texto 3">
            <a:extLst>
              <a:ext uri="{FF2B5EF4-FFF2-40B4-BE49-F238E27FC236}">
                <a16:creationId xmlns:a16="http://schemas.microsoft.com/office/drawing/2014/main" id="{46F0B101-5407-F1F6-5A92-BF678C1F83D3}"/>
              </a:ext>
            </a:extLst>
          </p:cNvPr>
          <p:cNvSpPr txBox="1">
            <a:spLocks/>
          </p:cNvSpPr>
          <p:nvPr/>
        </p:nvSpPr>
        <p:spPr>
          <a:xfrm>
            <a:off x="7181033" y="2200929"/>
            <a:ext cx="3880977" cy="609180"/>
          </a:xfrm>
          <a:prstGeom prst="rect">
            <a:avLst/>
          </a:prstGeom>
        </p:spPr>
        <p:txBody>
          <a:bodyPr vert="horz" lIns="0" tIns="45720" rIns="91440" bIns="45720" rtlCol="0">
            <a:noAutofit/>
          </a:bodyPr>
          <a:lstStyle>
            <a:lvl1pPr marL="0" indent="0" algn="l" defTabSz="1097280" rtl="0" eaLnBrk="1" latinLnBrk="0" hangingPunct="1">
              <a:lnSpc>
                <a:spcPts val="1700"/>
              </a:lnSpc>
              <a:spcBef>
                <a:spcPts val="900"/>
              </a:spcBef>
              <a:spcAft>
                <a:spcPts val="900"/>
              </a:spcAft>
              <a:buClr>
                <a:srgbClr val="FF3228"/>
              </a:buClr>
              <a:buFont typeface="Wingdings" panose="05000000000000000000" pitchFamily="2" charset="2"/>
              <a:buNone/>
              <a:defRPr sz="1440" b="0" kern="1200">
                <a:solidFill>
                  <a:srgbClr val="1E1E1E"/>
                </a:solidFill>
                <a:latin typeface="Century Gothic" panose="020B0502020202020204" pitchFamily="34" charset="0"/>
                <a:ea typeface="+mn-ea"/>
                <a:cs typeface="+mn-cs"/>
              </a:defRPr>
            </a:lvl1pPr>
            <a:lvl2pPr marL="541338" indent="-269875" algn="l" defTabSz="1097280" rtl="0" eaLnBrk="1" latinLnBrk="0" hangingPunct="1">
              <a:lnSpc>
                <a:spcPct val="90000"/>
              </a:lnSpc>
              <a:spcBef>
                <a:spcPts val="600"/>
              </a:spcBef>
              <a:buClr>
                <a:srgbClr val="676766"/>
              </a:buClr>
              <a:buFont typeface="Wingdings" panose="05000000000000000000" pitchFamily="2" charset="2"/>
              <a:buChar char="§"/>
              <a:defRPr sz="2200" kern="1200">
                <a:solidFill>
                  <a:srgbClr val="7D7878"/>
                </a:solidFill>
                <a:latin typeface="Century Gothic" panose="020B0502020202020204" pitchFamily="34"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rgbClr val="1E1E1E"/>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rgbClr val="1E1E1E"/>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rgbClr val="1E1E1E"/>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s-ES" sz="1600" dirty="0"/>
              <a:t>El menú principal termina el programa seleccionando la opción 5. Salir.</a:t>
            </a:r>
          </a:p>
        </p:txBody>
      </p:sp>
    </p:spTree>
    <p:extLst>
      <p:ext uri="{BB962C8B-B14F-4D97-AF65-F5344CB8AC3E}">
        <p14:creationId xmlns:p14="http://schemas.microsoft.com/office/powerpoint/2010/main" val="5648893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6B92AEA4-D8A7-4BCB-B88A-5743731781D5}"/>
              </a:ext>
            </a:extLst>
          </p:cNvPr>
          <p:cNvSpPr>
            <a:spLocks noGrp="1"/>
          </p:cNvSpPr>
          <p:nvPr>
            <p:ph type="title"/>
          </p:nvPr>
        </p:nvSpPr>
        <p:spPr/>
        <p:txBody>
          <a:bodyPr/>
          <a:lstStyle/>
          <a:p>
            <a:r>
              <a:rPr lang="es-ES" dirty="0"/>
              <a:t>04</a:t>
            </a:r>
          </a:p>
        </p:txBody>
      </p:sp>
      <p:pic>
        <p:nvPicPr>
          <p:cNvPr id="4" name="Marcador de posición de imagen 3">
            <a:extLst>
              <a:ext uri="{FF2B5EF4-FFF2-40B4-BE49-F238E27FC236}">
                <a16:creationId xmlns:a16="http://schemas.microsoft.com/office/drawing/2014/main" id="{B8721E1A-454B-E4E9-35C2-76B959B26A1A}"/>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3239" b="3239"/>
          <a:stretch/>
        </p:blipFill>
        <p:spPr>
          <a:xfrm flipH="1">
            <a:off x="6515100" y="3312319"/>
            <a:ext cx="6400800" cy="4006055"/>
          </a:xfrm>
        </p:spPr>
      </p:pic>
      <p:sp>
        <p:nvSpPr>
          <p:cNvPr id="9" name="Marcador de texto 8">
            <a:extLst>
              <a:ext uri="{FF2B5EF4-FFF2-40B4-BE49-F238E27FC236}">
                <a16:creationId xmlns:a16="http://schemas.microsoft.com/office/drawing/2014/main" id="{94BB4820-06B1-47FB-8BA7-C29CE347ACBF}"/>
              </a:ext>
            </a:extLst>
          </p:cNvPr>
          <p:cNvSpPr>
            <a:spLocks noGrp="1"/>
          </p:cNvSpPr>
          <p:nvPr>
            <p:ph type="body" sz="quarter" idx="14"/>
          </p:nvPr>
        </p:nvSpPr>
        <p:spPr/>
        <p:txBody>
          <a:bodyPr/>
          <a:lstStyle/>
          <a:p>
            <a:r>
              <a:rPr lang="es-ES" dirty="0"/>
              <a:t>Resultados</a:t>
            </a:r>
          </a:p>
        </p:txBody>
      </p:sp>
      <p:sp>
        <p:nvSpPr>
          <p:cNvPr id="2" name="Marcador de número de diapositiva 1">
            <a:extLst>
              <a:ext uri="{FF2B5EF4-FFF2-40B4-BE49-F238E27FC236}">
                <a16:creationId xmlns:a16="http://schemas.microsoft.com/office/drawing/2014/main" id="{4D0CA3FB-4105-4B83-818B-B26BA68102E4}"/>
              </a:ext>
            </a:extLst>
          </p:cNvPr>
          <p:cNvSpPr>
            <a:spLocks noGrp="1"/>
          </p:cNvSpPr>
          <p:nvPr>
            <p:ph type="sldNum" sz="quarter" idx="15"/>
          </p:nvPr>
        </p:nvSpPr>
        <p:spPr/>
        <p:txBody>
          <a:bodyPr/>
          <a:lstStyle/>
          <a:p>
            <a:fld id="{B005B2D1-880E-4846-A216-7D6770BA1332}" type="slidenum">
              <a:rPr lang="es-ES" smtClean="0"/>
              <a:pPr/>
              <a:t>37</a:t>
            </a:fld>
            <a:endParaRPr lang="es-ES" dirty="0"/>
          </a:p>
        </p:txBody>
      </p:sp>
    </p:spTree>
    <p:extLst>
      <p:ext uri="{BB962C8B-B14F-4D97-AF65-F5344CB8AC3E}">
        <p14:creationId xmlns:p14="http://schemas.microsoft.com/office/powerpoint/2010/main" val="4240760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1456FE2-CB82-3309-7F24-98374625C9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3787" y="3119552"/>
            <a:ext cx="5010150" cy="3314700"/>
          </a:xfrm>
          <a:prstGeom prst="rect">
            <a:avLst/>
          </a:prstGeom>
        </p:spPr>
      </p:pic>
      <p:sp>
        <p:nvSpPr>
          <p:cNvPr id="2" name="Marcador de número de diapositiva 1">
            <a:extLst>
              <a:ext uri="{FF2B5EF4-FFF2-40B4-BE49-F238E27FC236}">
                <a16:creationId xmlns:a16="http://schemas.microsoft.com/office/drawing/2014/main" id="{F8E330C7-93F9-4F6D-AA51-1805FC579084}"/>
              </a:ext>
            </a:extLst>
          </p:cNvPr>
          <p:cNvSpPr>
            <a:spLocks noGrp="1"/>
          </p:cNvSpPr>
          <p:nvPr>
            <p:ph type="sldNum" sz="quarter" idx="10"/>
          </p:nvPr>
        </p:nvSpPr>
        <p:spPr/>
        <p:txBody>
          <a:bodyPr/>
          <a:lstStyle/>
          <a:p>
            <a:fld id="{B005B2D1-880E-4846-A216-7D6770BA1332}" type="slidenum">
              <a:rPr lang="es-ES" smtClean="0"/>
              <a:pPr/>
              <a:t>38</a:t>
            </a:fld>
            <a:endParaRPr lang="es-ES" dirty="0"/>
          </a:p>
        </p:txBody>
      </p:sp>
      <p:sp>
        <p:nvSpPr>
          <p:cNvPr id="3" name="Título 2">
            <a:extLst>
              <a:ext uri="{FF2B5EF4-FFF2-40B4-BE49-F238E27FC236}">
                <a16:creationId xmlns:a16="http://schemas.microsoft.com/office/drawing/2014/main" id="{35017DA3-C040-4C6D-8001-7BE76B84979E}"/>
              </a:ext>
            </a:extLst>
          </p:cNvPr>
          <p:cNvSpPr>
            <a:spLocks noGrp="1"/>
          </p:cNvSpPr>
          <p:nvPr>
            <p:ph type="title"/>
          </p:nvPr>
        </p:nvSpPr>
        <p:spPr>
          <a:xfrm>
            <a:off x="906463" y="1182159"/>
            <a:ext cx="6988600" cy="703086"/>
          </a:xfrm>
        </p:spPr>
        <p:txBody>
          <a:bodyPr/>
          <a:lstStyle/>
          <a:p>
            <a:r>
              <a:rPr lang="es-ES" dirty="0"/>
              <a:t>Resultados del proyecto</a:t>
            </a:r>
          </a:p>
        </p:txBody>
      </p:sp>
      <p:sp>
        <p:nvSpPr>
          <p:cNvPr id="9" name="Marcador de texto 3">
            <a:extLst>
              <a:ext uri="{FF2B5EF4-FFF2-40B4-BE49-F238E27FC236}">
                <a16:creationId xmlns:a16="http://schemas.microsoft.com/office/drawing/2014/main" id="{474C8928-2B98-514C-3404-9FE9C4BB9291}"/>
              </a:ext>
            </a:extLst>
          </p:cNvPr>
          <p:cNvSpPr>
            <a:spLocks noGrp="1"/>
          </p:cNvSpPr>
          <p:nvPr>
            <p:ph type="body" sz="quarter" idx="17"/>
          </p:nvPr>
        </p:nvSpPr>
        <p:spPr>
          <a:xfrm>
            <a:off x="906462" y="2767066"/>
            <a:ext cx="8382503" cy="3934817"/>
          </a:xfrm>
        </p:spPr>
        <p:txBody>
          <a:bodyPr/>
          <a:lstStyle/>
          <a:p>
            <a:r>
              <a:rPr lang="es-ES" sz="1600" b="0" dirty="0"/>
              <a:t>Conforme a los requerimientos iniciales:</a:t>
            </a:r>
          </a:p>
          <a:p>
            <a:pPr marL="342900" indent="-342900">
              <a:buFont typeface="Wingdings" panose="05000000000000000000" pitchFamily="2" charset="2"/>
              <a:buChar char="ü"/>
            </a:pPr>
            <a:r>
              <a:rPr lang="es-ES" sz="1600" b="0" dirty="0"/>
              <a:t>Aplicación programada en Java, utilizando una API gratuita de clima con información en tiempo real.</a:t>
            </a:r>
          </a:p>
          <a:p>
            <a:pPr marL="342900" indent="-342900">
              <a:buFont typeface="Wingdings" panose="05000000000000000000" pitchFamily="2" charset="2"/>
              <a:buChar char="ü"/>
            </a:pPr>
            <a:r>
              <a:rPr lang="es-ES" sz="1600" b="0" dirty="0"/>
              <a:t>Para el emplazamiento seleccionado, se muestran los siguientes datos:</a:t>
            </a:r>
          </a:p>
          <a:p>
            <a:pPr marL="884238" lvl="1" indent="-342900">
              <a:buFont typeface="Wingdings" panose="05000000000000000000" pitchFamily="2" charset="2"/>
              <a:buChar char="ü"/>
            </a:pPr>
            <a:r>
              <a:rPr lang="es-ES" sz="1800" b="0" dirty="0"/>
              <a:t>Datos de observación de las últimas 24 horas.</a:t>
            </a:r>
          </a:p>
          <a:p>
            <a:pPr marL="884238" lvl="1" indent="-342900">
              <a:buFont typeface="Wingdings" panose="05000000000000000000" pitchFamily="2" charset="2"/>
              <a:buChar char="ü"/>
            </a:pPr>
            <a:r>
              <a:rPr lang="es-ES" sz="1800" b="0" dirty="0"/>
              <a:t>Predicción a 7 días.</a:t>
            </a:r>
          </a:p>
          <a:p>
            <a:pPr marL="884238" lvl="1" indent="-342900">
              <a:buFont typeface="Wingdings" panose="05000000000000000000" pitchFamily="2" charset="2"/>
              <a:buChar char="ü"/>
            </a:pPr>
            <a:r>
              <a:rPr lang="es-ES" sz="1800" b="0" dirty="0"/>
              <a:t>Predicción a 48 horas.</a:t>
            </a:r>
          </a:p>
          <a:p>
            <a:pPr marL="884238" lvl="1" indent="-342900">
              <a:buFont typeface="Wingdings" panose="05000000000000000000" pitchFamily="2" charset="2"/>
              <a:buChar char="ü"/>
            </a:pPr>
            <a:r>
              <a:rPr lang="es-ES" sz="1800" b="0" dirty="0"/>
              <a:t>Histórico de datos diarios.</a:t>
            </a:r>
          </a:p>
          <a:p>
            <a:pPr marL="342900" indent="-342900">
              <a:buFont typeface="Wingdings" panose="05000000000000000000" pitchFamily="2" charset="2"/>
              <a:buChar char="ü"/>
            </a:pPr>
            <a:r>
              <a:rPr lang="es-ES" sz="1600" b="0" dirty="0"/>
              <a:t>Activación de avisos por condiciones extremas de temperatura, viento y lluvia.</a:t>
            </a:r>
          </a:p>
          <a:p>
            <a:pPr marL="342900" indent="-342900">
              <a:buFont typeface="Wingdings" panose="05000000000000000000" pitchFamily="2" charset="2"/>
              <a:buChar char="ü"/>
            </a:pPr>
            <a:r>
              <a:rPr lang="es-ES" sz="1600" b="0" dirty="0"/>
              <a:t>Los datos se presentan por consola.</a:t>
            </a:r>
          </a:p>
        </p:txBody>
      </p:sp>
      <p:pic>
        <p:nvPicPr>
          <p:cNvPr id="6" name="Imagen 5">
            <a:extLst>
              <a:ext uri="{FF2B5EF4-FFF2-40B4-BE49-F238E27FC236}">
                <a16:creationId xmlns:a16="http://schemas.microsoft.com/office/drawing/2014/main" id="{F2812C90-E1EC-5B62-E778-CAD661CD51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7864" y="1182159"/>
            <a:ext cx="2426073" cy="2416633"/>
          </a:xfrm>
          <a:prstGeom prst="rect">
            <a:avLst/>
          </a:prstGeom>
        </p:spPr>
      </p:pic>
    </p:spTree>
    <p:extLst>
      <p:ext uri="{BB962C8B-B14F-4D97-AF65-F5344CB8AC3E}">
        <p14:creationId xmlns:p14="http://schemas.microsoft.com/office/powerpoint/2010/main" val="26511284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6B92AEA4-D8A7-4BCB-B88A-5743731781D5}"/>
              </a:ext>
            </a:extLst>
          </p:cNvPr>
          <p:cNvSpPr>
            <a:spLocks noGrp="1"/>
          </p:cNvSpPr>
          <p:nvPr>
            <p:ph type="title"/>
          </p:nvPr>
        </p:nvSpPr>
        <p:spPr/>
        <p:txBody>
          <a:bodyPr/>
          <a:lstStyle/>
          <a:p>
            <a:r>
              <a:rPr lang="es-ES" dirty="0"/>
              <a:t>05</a:t>
            </a:r>
          </a:p>
        </p:txBody>
      </p:sp>
      <p:sp>
        <p:nvSpPr>
          <p:cNvPr id="9" name="Marcador de texto 8">
            <a:extLst>
              <a:ext uri="{FF2B5EF4-FFF2-40B4-BE49-F238E27FC236}">
                <a16:creationId xmlns:a16="http://schemas.microsoft.com/office/drawing/2014/main" id="{94BB4820-06B1-47FB-8BA7-C29CE347ACBF}"/>
              </a:ext>
            </a:extLst>
          </p:cNvPr>
          <p:cNvSpPr>
            <a:spLocks noGrp="1"/>
          </p:cNvSpPr>
          <p:nvPr>
            <p:ph type="body" sz="quarter" idx="14"/>
          </p:nvPr>
        </p:nvSpPr>
        <p:spPr/>
        <p:txBody>
          <a:bodyPr/>
          <a:lstStyle/>
          <a:p>
            <a:r>
              <a:rPr lang="es-ES" dirty="0"/>
              <a:t>Conclusiones</a:t>
            </a:r>
          </a:p>
        </p:txBody>
      </p:sp>
      <p:sp>
        <p:nvSpPr>
          <p:cNvPr id="2" name="Marcador de número de diapositiva 1">
            <a:extLst>
              <a:ext uri="{FF2B5EF4-FFF2-40B4-BE49-F238E27FC236}">
                <a16:creationId xmlns:a16="http://schemas.microsoft.com/office/drawing/2014/main" id="{4D0CA3FB-4105-4B83-818B-B26BA68102E4}"/>
              </a:ext>
            </a:extLst>
          </p:cNvPr>
          <p:cNvSpPr>
            <a:spLocks noGrp="1"/>
          </p:cNvSpPr>
          <p:nvPr>
            <p:ph type="sldNum" sz="quarter" idx="15"/>
          </p:nvPr>
        </p:nvSpPr>
        <p:spPr/>
        <p:txBody>
          <a:bodyPr/>
          <a:lstStyle/>
          <a:p>
            <a:fld id="{B005B2D1-880E-4846-A216-7D6770BA1332}" type="slidenum">
              <a:rPr lang="es-ES" smtClean="0"/>
              <a:pPr/>
              <a:t>39</a:t>
            </a:fld>
            <a:endParaRPr lang="es-ES" dirty="0"/>
          </a:p>
        </p:txBody>
      </p:sp>
      <p:pic>
        <p:nvPicPr>
          <p:cNvPr id="8" name="Marcador de posición de imagen 7">
            <a:extLst>
              <a:ext uri="{FF2B5EF4-FFF2-40B4-BE49-F238E27FC236}">
                <a16:creationId xmlns:a16="http://schemas.microsoft.com/office/drawing/2014/main" id="{9ABE005A-F4C7-1B91-3E78-7A51C537D03E}"/>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5036" r="5036"/>
          <a:stretch>
            <a:fillRect/>
          </a:stretch>
        </p:blipFill>
        <p:spPr/>
      </p:pic>
    </p:spTree>
    <p:extLst>
      <p:ext uri="{BB962C8B-B14F-4D97-AF65-F5344CB8AC3E}">
        <p14:creationId xmlns:p14="http://schemas.microsoft.com/office/powerpoint/2010/main" val="2500735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8E330C7-93F9-4F6D-AA51-1805FC579084}"/>
              </a:ext>
            </a:extLst>
          </p:cNvPr>
          <p:cNvSpPr>
            <a:spLocks noGrp="1"/>
          </p:cNvSpPr>
          <p:nvPr>
            <p:ph type="sldNum" sz="quarter" idx="10"/>
          </p:nvPr>
        </p:nvSpPr>
        <p:spPr/>
        <p:txBody>
          <a:bodyPr/>
          <a:lstStyle/>
          <a:p>
            <a:fld id="{B005B2D1-880E-4846-A216-7D6770BA1332}" type="slidenum">
              <a:rPr lang="es-ES" smtClean="0"/>
              <a:pPr/>
              <a:t>4</a:t>
            </a:fld>
            <a:endParaRPr lang="es-ES" dirty="0"/>
          </a:p>
        </p:txBody>
      </p:sp>
      <p:sp>
        <p:nvSpPr>
          <p:cNvPr id="3" name="Título 2">
            <a:extLst>
              <a:ext uri="{FF2B5EF4-FFF2-40B4-BE49-F238E27FC236}">
                <a16:creationId xmlns:a16="http://schemas.microsoft.com/office/drawing/2014/main" id="{35017DA3-C040-4C6D-8001-7BE76B84979E}"/>
              </a:ext>
            </a:extLst>
          </p:cNvPr>
          <p:cNvSpPr>
            <a:spLocks noGrp="1"/>
          </p:cNvSpPr>
          <p:nvPr>
            <p:ph type="title"/>
          </p:nvPr>
        </p:nvSpPr>
        <p:spPr>
          <a:xfrm>
            <a:off x="906463" y="1182159"/>
            <a:ext cx="6988600" cy="703086"/>
          </a:xfrm>
        </p:spPr>
        <p:txBody>
          <a:bodyPr/>
          <a:lstStyle/>
          <a:p>
            <a:r>
              <a:rPr lang="es-ES" dirty="0"/>
              <a:t>Propuesta de proyecto</a:t>
            </a:r>
          </a:p>
        </p:txBody>
      </p:sp>
      <p:sp>
        <p:nvSpPr>
          <p:cNvPr id="9" name="Marcador de texto 3">
            <a:extLst>
              <a:ext uri="{FF2B5EF4-FFF2-40B4-BE49-F238E27FC236}">
                <a16:creationId xmlns:a16="http://schemas.microsoft.com/office/drawing/2014/main" id="{474C8928-2B98-514C-3404-9FE9C4BB9291}"/>
              </a:ext>
            </a:extLst>
          </p:cNvPr>
          <p:cNvSpPr>
            <a:spLocks noGrp="1"/>
          </p:cNvSpPr>
          <p:nvPr>
            <p:ph type="body" sz="quarter" idx="17"/>
          </p:nvPr>
        </p:nvSpPr>
        <p:spPr>
          <a:xfrm>
            <a:off x="906463" y="2767066"/>
            <a:ext cx="12817474" cy="4551309"/>
          </a:xfrm>
        </p:spPr>
        <p:txBody>
          <a:bodyPr/>
          <a:lstStyle/>
          <a:p>
            <a:pPr algn="just"/>
            <a:r>
              <a:rPr lang="es-ES" sz="1600" b="0" dirty="0"/>
              <a:t>Los requerimientos generales para este proyecto son:</a:t>
            </a:r>
          </a:p>
          <a:p>
            <a:pPr marL="285750" indent="-285750" algn="just">
              <a:buFont typeface="Wingdings" panose="05000000000000000000" pitchFamily="2" charset="2"/>
              <a:buChar char="ü"/>
            </a:pPr>
            <a:r>
              <a:rPr lang="es-ES" sz="1600" b="0" dirty="0"/>
              <a:t>Esta aplicación utilizará una API </a:t>
            </a:r>
            <a:r>
              <a:rPr lang="es-ES" sz="1600" b="1" dirty="0"/>
              <a:t>gratuita</a:t>
            </a:r>
            <a:r>
              <a:rPr lang="es-ES" sz="1600" b="0" dirty="0"/>
              <a:t> de clima para obtener información en </a:t>
            </a:r>
            <a:r>
              <a:rPr lang="es-ES" sz="1600" b="1" dirty="0"/>
              <a:t>tiempo real </a:t>
            </a:r>
            <a:r>
              <a:rPr lang="es-ES" sz="1600" b="0" dirty="0"/>
              <a:t>sobre las condiciones climáticas en la zona donde se encuentran las torres de telecomunicaciones (torre existente en Madrid).</a:t>
            </a:r>
          </a:p>
          <a:p>
            <a:pPr marL="285750" indent="-285750" algn="just">
              <a:buFont typeface="Wingdings" panose="05000000000000000000" pitchFamily="2" charset="2"/>
              <a:buChar char="ü"/>
            </a:pPr>
            <a:r>
              <a:rPr lang="es-ES" sz="1600" b="0" dirty="0"/>
              <a:t>La aplicación mostrará una vista en tiempo real de los datos meteorológicos, como la </a:t>
            </a:r>
            <a:r>
              <a:rPr lang="es-ES" sz="1600" b="1" dirty="0"/>
              <a:t>temperatura</a:t>
            </a:r>
            <a:r>
              <a:rPr lang="es-ES" sz="1600" b="0" dirty="0"/>
              <a:t>, la velocidad del </a:t>
            </a:r>
            <a:r>
              <a:rPr lang="es-ES" sz="1600" b="1" dirty="0"/>
              <a:t>viento</a:t>
            </a:r>
            <a:r>
              <a:rPr lang="es-ES" sz="1600" b="0" dirty="0"/>
              <a:t> y la </a:t>
            </a:r>
            <a:r>
              <a:rPr lang="es-ES" sz="1600" b="1" dirty="0"/>
              <a:t>precipitación</a:t>
            </a:r>
            <a:r>
              <a:rPr lang="es-ES" sz="1600" b="0" dirty="0"/>
              <a:t>.</a:t>
            </a:r>
          </a:p>
          <a:p>
            <a:pPr marL="285750" indent="-285750" algn="just">
              <a:buFont typeface="Wingdings" panose="05000000000000000000" pitchFamily="2" charset="2"/>
              <a:buChar char="ü"/>
            </a:pPr>
            <a:r>
              <a:rPr lang="es-ES" sz="1600" b="0" dirty="0"/>
              <a:t>Es necesario definir la API de clima utilizar, con la aplicación programada en </a:t>
            </a:r>
            <a:r>
              <a:rPr lang="es-ES" sz="1600" b="1" dirty="0"/>
              <a:t>Java</a:t>
            </a:r>
            <a:r>
              <a:rPr lang="es-ES" sz="1600" b="0" dirty="0"/>
              <a:t>, no es necesario utilizar interfaz gráfica, pero sí llamadas periódicas a funciones.</a:t>
            </a:r>
          </a:p>
          <a:p>
            <a:pPr marL="285750" indent="-285750" algn="just">
              <a:buFont typeface="Wingdings" panose="05000000000000000000" pitchFamily="2" charset="2"/>
              <a:buChar char="ü"/>
            </a:pPr>
            <a:r>
              <a:rPr lang="es-ES" sz="1600" b="0" dirty="0"/>
              <a:t>La aplicación finalmente permitirá a los técnicos de mantenimiento definir </a:t>
            </a:r>
            <a:r>
              <a:rPr lang="es-ES" sz="1600" b="1" dirty="0"/>
              <a:t>umbrales de alerta </a:t>
            </a:r>
            <a:r>
              <a:rPr lang="es-ES" sz="1600" b="0" dirty="0"/>
              <a:t>para ciertas condiciones climáticas, como ráfagas de viento fuertes o lluvias torrenciales, y recibirá notificaciones cuando se superen estos umbrales.</a:t>
            </a:r>
          </a:p>
          <a:p>
            <a:pPr marL="285750" indent="-285750" algn="just">
              <a:buFont typeface="Wingdings" panose="05000000000000000000" pitchFamily="2" charset="2"/>
              <a:buChar char="ü"/>
            </a:pPr>
            <a:r>
              <a:rPr lang="es-ES" sz="1600" b="0" dirty="0"/>
              <a:t>Además, la aplicación generará un </a:t>
            </a:r>
            <a:r>
              <a:rPr lang="es-ES" sz="1600" b="1" dirty="0"/>
              <a:t>historial</a:t>
            </a:r>
            <a:r>
              <a:rPr lang="es-ES" sz="1600" b="0" dirty="0"/>
              <a:t> de las condiciones climáticas y las alertas recibidas, para que los técnicos puedan realizar análisis y mejorar la planificación de mantenimiento. Con esta aplicación, los técnicos de mantenimiento podrán monitorear el clima de manera constante y tomar medidas preventivas en caso de condiciones climáticas adversas.</a:t>
            </a:r>
          </a:p>
        </p:txBody>
      </p:sp>
    </p:spTree>
    <p:extLst>
      <p:ext uri="{BB962C8B-B14F-4D97-AF65-F5344CB8AC3E}">
        <p14:creationId xmlns:p14="http://schemas.microsoft.com/office/powerpoint/2010/main" val="11262882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8E330C7-93F9-4F6D-AA51-1805FC579084}"/>
              </a:ext>
            </a:extLst>
          </p:cNvPr>
          <p:cNvSpPr>
            <a:spLocks noGrp="1"/>
          </p:cNvSpPr>
          <p:nvPr>
            <p:ph type="sldNum" sz="quarter" idx="10"/>
          </p:nvPr>
        </p:nvSpPr>
        <p:spPr/>
        <p:txBody>
          <a:bodyPr/>
          <a:lstStyle/>
          <a:p>
            <a:fld id="{B005B2D1-880E-4846-A216-7D6770BA1332}" type="slidenum">
              <a:rPr lang="es-ES" smtClean="0"/>
              <a:pPr/>
              <a:t>40</a:t>
            </a:fld>
            <a:endParaRPr lang="es-ES" dirty="0"/>
          </a:p>
        </p:txBody>
      </p:sp>
      <p:sp>
        <p:nvSpPr>
          <p:cNvPr id="3" name="Título 2">
            <a:extLst>
              <a:ext uri="{FF2B5EF4-FFF2-40B4-BE49-F238E27FC236}">
                <a16:creationId xmlns:a16="http://schemas.microsoft.com/office/drawing/2014/main" id="{35017DA3-C040-4C6D-8001-7BE76B84979E}"/>
              </a:ext>
            </a:extLst>
          </p:cNvPr>
          <p:cNvSpPr>
            <a:spLocks noGrp="1"/>
          </p:cNvSpPr>
          <p:nvPr>
            <p:ph type="title"/>
          </p:nvPr>
        </p:nvSpPr>
        <p:spPr/>
        <p:txBody>
          <a:bodyPr/>
          <a:lstStyle/>
          <a:p>
            <a:r>
              <a:rPr lang="es-ES" dirty="0"/>
              <a:t>Conclusiones</a:t>
            </a:r>
          </a:p>
        </p:txBody>
      </p:sp>
      <p:sp>
        <p:nvSpPr>
          <p:cNvPr id="4" name="Marcador de texto 3">
            <a:extLst>
              <a:ext uri="{FF2B5EF4-FFF2-40B4-BE49-F238E27FC236}">
                <a16:creationId xmlns:a16="http://schemas.microsoft.com/office/drawing/2014/main" id="{8F37DC3C-435B-4FE9-96AF-F941A8F99044}"/>
              </a:ext>
            </a:extLst>
          </p:cNvPr>
          <p:cNvSpPr>
            <a:spLocks noGrp="1"/>
          </p:cNvSpPr>
          <p:nvPr>
            <p:ph type="body" sz="quarter" idx="17"/>
          </p:nvPr>
        </p:nvSpPr>
        <p:spPr/>
        <p:txBody>
          <a:bodyPr/>
          <a:lstStyle/>
          <a:p>
            <a:pPr marL="285750" indent="-285750">
              <a:buFont typeface="Arial" panose="020B0604020202020204" pitchFamily="34" charset="0"/>
              <a:buChar char="•"/>
            </a:pPr>
            <a:r>
              <a:rPr lang="es-ES" dirty="0"/>
              <a:t>Ventajas para la empresa usuaria de la aplicación</a:t>
            </a:r>
          </a:p>
        </p:txBody>
      </p:sp>
      <p:sp>
        <p:nvSpPr>
          <p:cNvPr id="5" name="Marcador de texto 4">
            <a:extLst>
              <a:ext uri="{FF2B5EF4-FFF2-40B4-BE49-F238E27FC236}">
                <a16:creationId xmlns:a16="http://schemas.microsoft.com/office/drawing/2014/main" id="{4C1C75ED-E751-40D8-8E6D-0436B0E6C534}"/>
              </a:ext>
            </a:extLst>
          </p:cNvPr>
          <p:cNvSpPr>
            <a:spLocks noGrp="1"/>
          </p:cNvSpPr>
          <p:nvPr>
            <p:ph type="body" sz="quarter" idx="18"/>
          </p:nvPr>
        </p:nvSpPr>
        <p:spPr/>
        <p:txBody>
          <a:bodyPr/>
          <a:lstStyle/>
          <a:p>
            <a:endParaRPr lang="es-ES" dirty="0"/>
          </a:p>
        </p:txBody>
      </p:sp>
    </p:spTree>
    <p:extLst>
      <p:ext uri="{BB962C8B-B14F-4D97-AF65-F5344CB8AC3E}">
        <p14:creationId xmlns:p14="http://schemas.microsoft.com/office/powerpoint/2010/main" val="17259941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8E330C7-93F9-4F6D-AA51-1805FC579084}"/>
              </a:ext>
            </a:extLst>
          </p:cNvPr>
          <p:cNvSpPr>
            <a:spLocks noGrp="1"/>
          </p:cNvSpPr>
          <p:nvPr>
            <p:ph type="sldNum" sz="quarter" idx="10"/>
          </p:nvPr>
        </p:nvSpPr>
        <p:spPr/>
        <p:txBody>
          <a:bodyPr/>
          <a:lstStyle/>
          <a:p>
            <a:fld id="{B005B2D1-880E-4846-A216-7D6770BA1332}" type="slidenum">
              <a:rPr lang="es-ES" smtClean="0"/>
              <a:pPr/>
              <a:t>41</a:t>
            </a:fld>
            <a:endParaRPr lang="es-ES" dirty="0"/>
          </a:p>
        </p:txBody>
      </p:sp>
      <p:sp>
        <p:nvSpPr>
          <p:cNvPr id="3" name="Título 2">
            <a:extLst>
              <a:ext uri="{FF2B5EF4-FFF2-40B4-BE49-F238E27FC236}">
                <a16:creationId xmlns:a16="http://schemas.microsoft.com/office/drawing/2014/main" id="{35017DA3-C040-4C6D-8001-7BE76B84979E}"/>
              </a:ext>
            </a:extLst>
          </p:cNvPr>
          <p:cNvSpPr>
            <a:spLocks noGrp="1"/>
          </p:cNvSpPr>
          <p:nvPr>
            <p:ph type="title"/>
          </p:nvPr>
        </p:nvSpPr>
        <p:spPr>
          <a:xfrm>
            <a:off x="906463" y="1182159"/>
            <a:ext cx="10267059" cy="703086"/>
          </a:xfrm>
        </p:spPr>
        <p:txBody>
          <a:bodyPr/>
          <a:lstStyle/>
          <a:p>
            <a:r>
              <a:rPr lang="es-ES" dirty="0"/>
              <a:t>Aprendizaje basado en proyectos</a:t>
            </a:r>
          </a:p>
        </p:txBody>
      </p:sp>
      <p:sp>
        <p:nvSpPr>
          <p:cNvPr id="4" name="Marcador de texto 3">
            <a:extLst>
              <a:ext uri="{FF2B5EF4-FFF2-40B4-BE49-F238E27FC236}">
                <a16:creationId xmlns:a16="http://schemas.microsoft.com/office/drawing/2014/main" id="{8F37DC3C-435B-4FE9-96AF-F941A8F99044}"/>
              </a:ext>
            </a:extLst>
          </p:cNvPr>
          <p:cNvSpPr>
            <a:spLocks noGrp="1"/>
          </p:cNvSpPr>
          <p:nvPr>
            <p:ph type="body" sz="quarter" idx="17"/>
          </p:nvPr>
        </p:nvSpPr>
        <p:spPr>
          <a:xfrm>
            <a:off x="906463" y="2228729"/>
            <a:ext cx="8951912" cy="5145401"/>
          </a:xfrm>
        </p:spPr>
        <p:txBody>
          <a:bodyPr/>
          <a:lstStyle/>
          <a:p>
            <a:r>
              <a:rPr lang="es-ES" sz="1600" b="1" dirty="0"/>
              <a:t>Competencias básicas</a:t>
            </a:r>
          </a:p>
          <a:p>
            <a:pPr marL="285750" indent="-285750">
              <a:buFont typeface="Arial" panose="020B0604020202020204" pitchFamily="34" charset="0"/>
              <a:buChar char="•"/>
            </a:pPr>
            <a:r>
              <a:rPr lang="es-ES" sz="1600" dirty="0"/>
              <a:t>Redactar y desarrollar proyectos en el ámbito de la ingeniería.</a:t>
            </a:r>
          </a:p>
          <a:p>
            <a:pPr marL="285750" indent="-285750">
              <a:buFont typeface="Arial" panose="020B0604020202020204" pitchFamily="34" charset="0"/>
              <a:buChar char="•"/>
            </a:pPr>
            <a:r>
              <a:rPr lang="es-ES" sz="1600" dirty="0"/>
              <a:t>Aplicar elementos básicos de economía y de gestión de recursos humanos, planificación de proyectos, así como de legislación en las telecomunicaciones.</a:t>
            </a:r>
          </a:p>
          <a:p>
            <a:pPr marL="285750" indent="-285750">
              <a:buFont typeface="Arial" panose="020B0604020202020204" pitchFamily="34" charset="0"/>
              <a:buChar char="•"/>
            </a:pPr>
            <a:r>
              <a:rPr lang="es-ES" sz="1600" dirty="0"/>
              <a:t>Capacidad de trabajar en un grupo multidisciplinar y de comunicar.</a:t>
            </a:r>
          </a:p>
          <a:p>
            <a:pPr marL="285750" indent="-285750">
              <a:buFont typeface="Arial" panose="020B0604020202020204" pitchFamily="34" charset="0"/>
              <a:buChar char="•"/>
            </a:pPr>
            <a:r>
              <a:rPr lang="es-ES" sz="1600" dirty="0"/>
              <a:t>Transmitir información, ideas, problemas y soluciones al público.</a:t>
            </a:r>
          </a:p>
          <a:p>
            <a:endParaRPr lang="es-ES" sz="1600" dirty="0"/>
          </a:p>
          <a:p>
            <a:r>
              <a:rPr lang="es-ES" sz="1600" b="1" dirty="0"/>
              <a:t>Competencias transversales</a:t>
            </a:r>
          </a:p>
          <a:p>
            <a:pPr marL="285750" indent="-285750">
              <a:buFont typeface="Arial" panose="020B0604020202020204" pitchFamily="34" charset="0"/>
              <a:buChar char="•"/>
            </a:pPr>
            <a:r>
              <a:rPr lang="es-ES" sz="1600" dirty="0"/>
              <a:t>Valores éticos.</a:t>
            </a:r>
          </a:p>
          <a:p>
            <a:pPr marL="285750" indent="-285750">
              <a:buFont typeface="Arial" panose="020B0604020202020204" pitchFamily="34" charset="0"/>
              <a:buChar char="•"/>
            </a:pPr>
            <a:r>
              <a:rPr lang="es-ES" sz="1600" dirty="0"/>
              <a:t>Trabajo en equipo.</a:t>
            </a:r>
          </a:p>
          <a:p>
            <a:pPr marL="285750" indent="-285750">
              <a:buFont typeface="Arial" panose="020B0604020202020204" pitchFamily="34" charset="0"/>
              <a:buChar char="•"/>
            </a:pPr>
            <a:r>
              <a:rPr lang="es-ES" sz="1600" dirty="0"/>
              <a:t>Análisis y resolución de problemas.</a:t>
            </a:r>
          </a:p>
          <a:p>
            <a:pPr marL="285750" indent="-285750">
              <a:buFont typeface="Arial" panose="020B0604020202020204" pitchFamily="34" charset="0"/>
              <a:buChar char="•"/>
            </a:pPr>
            <a:r>
              <a:rPr lang="es-ES" sz="1600" dirty="0"/>
              <a:t>Adaptación al cambio.</a:t>
            </a:r>
          </a:p>
        </p:txBody>
      </p:sp>
      <p:pic>
        <p:nvPicPr>
          <p:cNvPr id="9" name="Imagen 8">
            <a:extLst>
              <a:ext uri="{FF2B5EF4-FFF2-40B4-BE49-F238E27FC236}">
                <a16:creationId xmlns:a16="http://schemas.microsoft.com/office/drawing/2014/main" id="{5242F69E-4165-13FE-45B8-EE184EEE263C}"/>
              </a:ext>
            </a:extLst>
          </p:cNvPr>
          <p:cNvPicPr>
            <a:picLocks noChangeAspect="1"/>
          </p:cNvPicPr>
          <p:nvPr/>
        </p:nvPicPr>
        <p:blipFill>
          <a:blip r:embed="rId2"/>
          <a:stretch>
            <a:fillRect/>
          </a:stretch>
        </p:blipFill>
        <p:spPr>
          <a:xfrm>
            <a:off x="9155289" y="2172974"/>
            <a:ext cx="4685947" cy="5284227"/>
          </a:xfrm>
          <a:prstGeom prst="rect">
            <a:avLst/>
          </a:prstGeom>
          <a:ln>
            <a:noFill/>
          </a:ln>
          <a:effectLst>
            <a:softEdge rad="112500"/>
          </a:effectLst>
        </p:spPr>
      </p:pic>
    </p:spTree>
    <p:extLst>
      <p:ext uri="{BB962C8B-B14F-4D97-AF65-F5344CB8AC3E}">
        <p14:creationId xmlns:p14="http://schemas.microsoft.com/office/powerpoint/2010/main" val="18112548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6B92AEA4-D8A7-4BCB-B88A-5743731781D5}"/>
              </a:ext>
            </a:extLst>
          </p:cNvPr>
          <p:cNvSpPr>
            <a:spLocks noGrp="1"/>
          </p:cNvSpPr>
          <p:nvPr>
            <p:ph type="title"/>
          </p:nvPr>
        </p:nvSpPr>
        <p:spPr/>
        <p:txBody>
          <a:bodyPr/>
          <a:lstStyle/>
          <a:p>
            <a:r>
              <a:rPr lang="es-ES" dirty="0"/>
              <a:t>06</a:t>
            </a:r>
          </a:p>
        </p:txBody>
      </p:sp>
      <p:sp>
        <p:nvSpPr>
          <p:cNvPr id="9" name="Marcador de texto 8">
            <a:extLst>
              <a:ext uri="{FF2B5EF4-FFF2-40B4-BE49-F238E27FC236}">
                <a16:creationId xmlns:a16="http://schemas.microsoft.com/office/drawing/2014/main" id="{94BB4820-06B1-47FB-8BA7-C29CE347ACBF}"/>
              </a:ext>
            </a:extLst>
          </p:cNvPr>
          <p:cNvSpPr>
            <a:spLocks noGrp="1"/>
          </p:cNvSpPr>
          <p:nvPr>
            <p:ph type="body" sz="quarter" idx="14"/>
          </p:nvPr>
        </p:nvSpPr>
        <p:spPr/>
        <p:txBody>
          <a:bodyPr>
            <a:normAutofit/>
          </a:bodyPr>
          <a:lstStyle/>
          <a:p>
            <a:r>
              <a:rPr lang="es-ES" dirty="0"/>
              <a:t>Futuras líneas de trabajo</a:t>
            </a:r>
          </a:p>
        </p:txBody>
      </p:sp>
      <p:sp>
        <p:nvSpPr>
          <p:cNvPr id="2" name="Marcador de número de diapositiva 1">
            <a:extLst>
              <a:ext uri="{FF2B5EF4-FFF2-40B4-BE49-F238E27FC236}">
                <a16:creationId xmlns:a16="http://schemas.microsoft.com/office/drawing/2014/main" id="{4D0CA3FB-4105-4B83-818B-B26BA68102E4}"/>
              </a:ext>
            </a:extLst>
          </p:cNvPr>
          <p:cNvSpPr>
            <a:spLocks noGrp="1"/>
          </p:cNvSpPr>
          <p:nvPr>
            <p:ph type="sldNum" sz="quarter" idx="15"/>
          </p:nvPr>
        </p:nvSpPr>
        <p:spPr/>
        <p:txBody>
          <a:bodyPr/>
          <a:lstStyle/>
          <a:p>
            <a:fld id="{B005B2D1-880E-4846-A216-7D6770BA1332}" type="slidenum">
              <a:rPr lang="es-ES" smtClean="0"/>
              <a:pPr/>
              <a:t>42</a:t>
            </a:fld>
            <a:endParaRPr lang="es-ES" dirty="0"/>
          </a:p>
        </p:txBody>
      </p:sp>
      <p:pic>
        <p:nvPicPr>
          <p:cNvPr id="6" name="Marcador de posición de imagen 5">
            <a:extLst>
              <a:ext uri="{FF2B5EF4-FFF2-40B4-BE49-F238E27FC236}">
                <a16:creationId xmlns:a16="http://schemas.microsoft.com/office/drawing/2014/main" id="{ADF0E419-B1A5-A898-62ED-477121A1088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2667" r="22667"/>
          <a:stretch>
            <a:fillRect/>
          </a:stretch>
        </p:blipFill>
        <p:spPr>
          <a:xfrm>
            <a:off x="6537402" y="3312319"/>
            <a:ext cx="6400800" cy="4006055"/>
          </a:xfrm>
        </p:spPr>
      </p:pic>
    </p:spTree>
    <p:extLst>
      <p:ext uri="{BB962C8B-B14F-4D97-AF65-F5344CB8AC3E}">
        <p14:creationId xmlns:p14="http://schemas.microsoft.com/office/powerpoint/2010/main" val="14545572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EC753A99-F2AC-DB63-55B5-115515DE3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5411" y="825166"/>
            <a:ext cx="4977736" cy="3883799"/>
          </a:xfrm>
          <a:prstGeom prst="rect">
            <a:avLst/>
          </a:prstGeom>
          <a:ln>
            <a:noFill/>
          </a:ln>
          <a:effectLst>
            <a:softEdge rad="112500"/>
          </a:effectLst>
        </p:spPr>
      </p:pic>
      <p:sp>
        <p:nvSpPr>
          <p:cNvPr id="2" name="Marcador de número de diapositiva 1">
            <a:extLst>
              <a:ext uri="{FF2B5EF4-FFF2-40B4-BE49-F238E27FC236}">
                <a16:creationId xmlns:a16="http://schemas.microsoft.com/office/drawing/2014/main" id="{F8E330C7-93F9-4F6D-AA51-1805FC579084}"/>
              </a:ext>
            </a:extLst>
          </p:cNvPr>
          <p:cNvSpPr>
            <a:spLocks noGrp="1"/>
          </p:cNvSpPr>
          <p:nvPr>
            <p:ph type="sldNum" sz="quarter" idx="10"/>
          </p:nvPr>
        </p:nvSpPr>
        <p:spPr/>
        <p:txBody>
          <a:bodyPr/>
          <a:lstStyle/>
          <a:p>
            <a:fld id="{B005B2D1-880E-4846-A216-7D6770BA1332}" type="slidenum">
              <a:rPr lang="es-ES" smtClean="0"/>
              <a:pPr/>
              <a:t>43</a:t>
            </a:fld>
            <a:endParaRPr lang="es-ES" dirty="0"/>
          </a:p>
        </p:txBody>
      </p:sp>
      <p:sp>
        <p:nvSpPr>
          <p:cNvPr id="3" name="Título 2">
            <a:extLst>
              <a:ext uri="{FF2B5EF4-FFF2-40B4-BE49-F238E27FC236}">
                <a16:creationId xmlns:a16="http://schemas.microsoft.com/office/drawing/2014/main" id="{35017DA3-C040-4C6D-8001-7BE76B84979E}"/>
              </a:ext>
            </a:extLst>
          </p:cNvPr>
          <p:cNvSpPr>
            <a:spLocks noGrp="1"/>
          </p:cNvSpPr>
          <p:nvPr>
            <p:ph type="title"/>
          </p:nvPr>
        </p:nvSpPr>
        <p:spPr>
          <a:xfrm>
            <a:off x="906463" y="1182159"/>
            <a:ext cx="6988600" cy="703086"/>
          </a:xfrm>
        </p:spPr>
        <p:txBody>
          <a:bodyPr/>
          <a:lstStyle/>
          <a:p>
            <a:r>
              <a:rPr lang="es-ES" dirty="0"/>
              <a:t>Líneas de trabajo futuras</a:t>
            </a:r>
          </a:p>
        </p:txBody>
      </p:sp>
      <p:sp>
        <p:nvSpPr>
          <p:cNvPr id="9" name="Marcador de texto 3">
            <a:extLst>
              <a:ext uri="{FF2B5EF4-FFF2-40B4-BE49-F238E27FC236}">
                <a16:creationId xmlns:a16="http://schemas.microsoft.com/office/drawing/2014/main" id="{474C8928-2B98-514C-3404-9FE9C4BB9291}"/>
              </a:ext>
            </a:extLst>
          </p:cNvPr>
          <p:cNvSpPr>
            <a:spLocks noGrp="1"/>
          </p:cNvSpPr>
          <p:nvPr>
            <p:ph type="body" sz="quarter" idx="17"/>
          </p:nvPr>
        </p:nvSpPr>
        <p:spPr>
          <a:xfrm>
            <a:off x="906463" y="2767066"/>
            <a:ext cx="7928948" cy="4551309"/>
          </a:xfrm>
        </p:spPr>
        <p:txBody>
          <a:bodyPr/>
          <a:lstStyle/>
          <a:p>
            <a:pPr marL="342900" indent="-342900">
              <a:buFont typeface="Arial" panose="020B0604020202020204" pitchFamily="34" charset="0"/>
              <a:buChar char="•"/>
            </a:pPr>
            <a:r>
              <a:rPr lang="es-ES" sz="1600" b="0" dirty="0"/>
              <a:t>Selección de cualquier punto de España, determinando la estación AEMET más cercana.</a:t>
            </a:r>
          </a:p>
          <a:p>
            <a:pPr marL="342900" indent="-342900">
              <a:buFont typeface="Arial" panose="020B0604020202020204" pitchFamily="34" charset="0"/>
              <a:buChar char="•"/>
            </a:pPr>
            <a:r>
              <a:rPr lang="es-ES" sz="1600" b="0" dirty="0"/>
              <a:t>Ampliación de los datos mostrados: índice UV, nieve, …</a:t>
            </a:r>
          </a:p>
          <a:p>
            <a:pPr marL="342900" indent="-342900">
              <a:buFont typeface="Arial" panose="020B0604020202020204" pitchFamily="34" charset="0"/>
              <a:buChar char="•"/>
            </a:pPr>
            <a:r>
              <a:rPr lang="es-ES" sz="1600" b="0" dirty="0"/>
              <a:t>Ampliación de avisos por fenómenos extremos y definición de umbrales por el usuario. </a:t>
            </a:r>
          </a:p>
          <a:p>
            <a:pPr marL="342900" indent="-342900">
              <a:buFont typeface="Arial" panose="020B0604020202020204" pitchFamily="34" charset="0"/>
              <a:buChar char="•"/>
            </a:pPr>
            <a:r>
              <a:rPr lang="es-ES" sz="1600" b="0" dirty="0"/>
              <a:t>Notificación vía correo electrónico de avisos por fenómenos extremos.</a:t>
            </a:r>
          </a:p>
          <a:p>
            <a:pPr marL="342900" indent="-342900">
              <a:buFont typeface="Arial" panose="020B0604020202020204" pitchFamily="34" charset="0"/>
              <a:buChar char="•"/>
            </a:pPr>
            <a:r>
              <a:rPr lang="es-ES" sz="1600" b="0" dirty="0"/>
              <a:t>Exportación de datos a Excel o fichero csv.</a:t>
            </a:r>
          </a:p>
          <a:p>
            <a:pPr marL="342900" indent="-342900">
              <a:buFont typeface="Arial" panose="020B0604020202020204" pitchFamily="34" charset="0"/>
              <a:buChar char="•"/>
            </a:pPr>
            <a:r>
              <a:rPr lang="es-ES" sz="1600" b="0" dirty="0"/>
              <a:t>Presentación de los datos en interfaz gráfica, con iconos del estado del cielo.</a:t>
            </a:r>
          </a:p>
          <a:p>
            <a:pPr marL="342900" indent="-342900">
              <a:buFont typeface="Arial" panose="020B0604020202020204" pitchFamily="34" charset="0"/>
              <a:buChar char="•"/>
            </a:pPr>
            <a:r>
              <a:rPr lang="es-ES" sz="1600" b="0" dirty="0"/>
              <a:t>Creación de aplicación para teléfonos móviles, además de la versión web.</a:t>
            </a:r>
          </a:p>
          <a:p>
            <a:pPr marL="342900" indent="-342900">
              <a:buFont typeface="Arial" panose="020B0604020202020204" pitchFamily="34" charset="0"/>
              <a:buChar char="•"/>
            </a:pPr>
            <a:r>
              <a:rPr lang="es-ES" sz="1600" b="0" dirty="0"/>
              <a:t>Análisis por IA del histórico climatológico para planificar del mantenimiento preventivo.</a:t>
            </a:r>
          </a:p>
        </p:txBody>
      </p:sp>
    </p:spTree>
    <p:extLst>
      <p:ext uri="{BB962C8B-B14F-4D97-AF65-F5344CB8AC3E}">
        <p14:creationId xmlns:p14="http://schemas.microsoft.com/office/powerpoint/2010/main" val="29671394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7D21BE72-06BF-4D04-B3AF-623CAD7BF459}"/>
              </a:ext>
            </a:extLst>
          </p:cNvPr>
          <p:cNvSpPr>
            <a:spLocks noGrp="1"/>
          </p:cNvSpPr>
          <p:nvPr>
            <p:ph type="sldNum" sz="quarter" idx="10"/>
          </p:nvPr>
        </p:nvSpPr>
        <p:spPr/>
        <p:txBody>
          <a:bodyPr/>
          <a:lstStyle/>
          <a:p>
            <a:fld id="{B005B2D1-880E-4846-A216-7D6770BA1332}" type="slidenum">
              <a:rPr lang="es-ES" smtClean="0"/>
              <a:pPr/>
              <a:t>44</a:t>
            </a:fld>
            <a:endParaRPr lang="es-ES" dirty="0"/>
          </a:p>
        </p:txBody>
      </p:sp>
      <p:sp>
        <p:nvSpPr>
          <p:cNvPr id="8" name="Título 7">
            <a:extLst>
              <a:ext uri="{FF2B5EF4-FFF2-40B4-BE49-F238E27FC236}">
                <a16:creationId xmlns:a16="http://schemas.microsoft.com/office/drawing/2014/main" id="{FF7F9642-3D15-4120-91BF-54E91B08AC65}"/>
              </a:ext>
            </a:extLst>
          </p:cNvPr>
          <p:cNvSpPr>
            <a:spLocks noGrp="1"/>
          </p:cNvSpPr>
          <p:nvPr>
            <p:ph type="title"/>
          </p:nvPr>
        </p:nvSpPr>
        <p:spPr/>
        <p:txBody>
          <a:bodyPr/>
          <a:lstStyle/>
          <a:p>
            <a:endParaRPr lang="es-ES"/>
          </a:p>
        </p:txBody>
      </p:sp>
      <p:sp>
        <p:nvSpPr>
          <p:cNvPr id="9" name="Marcador de texto 8">
            <a:extLst>
              <a:ext uri="{FF2B5EF4-FFF2-40B4-BE49-F238E27FC236}">
                <a16:creationId xmlns:a16="http://schemas.microsoft.com/office/drawing/2014/main" id="{DD1E99D1-FE51-4F13-94D1-325A12A728A4}"/>
              </a:ext>
            </a:extLst>
          </p:cNvPr>
          <p:cNvSpPr>
            <a:spLocks noGrp="1"/>
          </p:cNvSpPr>
          <p:nvPr>
            <p:ph type="body" sz="quarter" idx="17"/>
          </p:nvPr>
        </p:nvSpPr>
        <p:spPr/>
        <p:txBody>
          <a:bodyPr/>
          <a:lstStyle/>
          <a:p>
            <a:endParaRPr lang="es-ES"/>
          </a:p>
        </p:txBody>
      </p:sp>
      <p:sp>
        <p:nvSpPr>
          <p:cNvPr id="10" name="Marcador de texto 9">
            <a:extLst>
              <a:ext uri="{FF2B5EF4-FFF2-40B4-BE49-F238E27FC236}">
                <a16:creationId xmlns:a16="http://schemas.microsoft.com/office/drawing/2014/main" id="{5AF9BFCC-C32F-453F-9562-4B6308464749}"/>
              </a:ext>
            </a:extLst>
          </p:cNvPr>
          <p:cNvSpPr>
            <a:spLocks noGrp="1"/>
          </p:cNvSpPr>
          <p:nvPr>
            <p:ph type="body" sz="quarter" idx="18"/>
          </p:nvPr>
        </p:nvSpPr>
        <p:spPr/>
        <p:txBody>
          <a:bodyPr/>
          <a:lstStyle/>
          <a:p>
            <a:endParaRPr lang="es-ES"/>
          </a:p>
        </p:txBody>
      </p:sp>
    </p:spTree>
    <p:extLst>
      <p:ext uri="{BB962C8B-B14F-4D97-AF65-F5344CB8AC3E}">
        <p14:creationId xmlns:p14="http://schemas.microsoft.com/office/powerpoint/2010/main" val="4460753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D7075FA6-95B3-43B5-B750-B4A68BC0B08E}"/>
              </a:ext>
            </a:extLst>
          </p:cNvPr>
          <p:cNvSpPr>
            <a:spLocks noGrp="1"/>
          </p:cNvSpPr>
          <p:nvPr>
            <p:ph type="title"/>
          </p:nvPr>
        </p:nvSpPr>
        <p:spPr>
          <a:xfrm>
            <a:off x="4800600" y="3338255"/>
            <a:ext cx="3995057" cy="776545"/>
          </a:xfrm>
        </p:spPr>
        <p:txBody>
          <a:bodyPr>
            <a:normAutofit fontScale="90000"/>
          </a:bodyPr>
          <a:lstStyle/>
          <a:p>
            <a:r>
              <a:rPr lang="es-ES" sz="6700" dirty="0"/>
              <a:t>Gracias</a:t>
            </a:r>
            <a:endParaRPr lang="es-ES" dirty="0"/>
          </a:p>
        </p:txBody>
      </p:sp>
    </p:spTree>
    <p:extLst>
      <p:ext uri="{BB962C8B-B14F-4D97-AF65-F5344CB8AC3E}">
        <p14:creationId xmlns:p14="http://schemas.microsoft.com/office/powerpoint/2010/main" val="633844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8E330C7-93F9-4F6D-AA51-1805FC579084}"/>
              </a:ext>
            </a:extLst>
          </p:cNvPr>
          <p:cNvSpPr>
            <a:spLocks noGrp="1"/>
          </p:cNvSpPr>
          <p:nvPr>
            <p:ph type="sldNum" sz="quarter" idx="10"/>
          </p:nvPr>
        </p:nvSpPr>
        <p:spPr/>
        <p:txBody>
          <a:bodyPr/>
          <a:lstStyle/>
          <a:p>
            <a:fld id="{B005B2D1-880E-4846-A216-7D6770BA1332}" type="slidenum">
              <a:rPr lang="es-ES" smtClean="0"/>
              <a:pPr/>
              <a:t>5</a:t>
            </a:fld>
            <a:endParaRPr lang="es-ES" dirty="0"/>
          </a:p>
        </p:txBody>
      </p:sp>
      <p:sp>
        <p:nvSpPr>
          <p:cNvPr id="3" name="Título 2">
            <a:extLst>
              <a:ext uri="{FF2B5EF4-FFF2-40B4-BE49-F238E27FC236}">
                <a16:creationId xmlns:a16="http://schemas.microsoft.com/office/drawing/2014/main" id="{35017DA3-C040-4C6D-8001-7BE76B84979E}"/>
              </a:ext>
            </a:extLst>
          </p:cNvPr>
          <p:cNvSpPr>
            <a:spLocks noGrp="1"/>
          </p:cNvSpPr>
          <p:nvPr>
            <p:ph type="title"/>
          </p:nvPr>
        </p:nvSpPr>
        <p:spPr>
          <a:xfrm>
            <a:off x="906463" y="1182159"/>
            <a:ext cx="7802639" cy="703086"/>
          </a:xfrm>
        </p:spPr>
        <p:txBody>
          <a:bodyPr/>
          <a:lstStyle/>
          <a:p>
            <a:r>
              <a:rPr lang="es-ES" dirty="0"/>
              <a:t>Necesidad de la aplicación</a:t>
            </a:r>
          </a:p>
        </p:txBody>
      </p:sp>
      <p:sp>
        <p:nvSpPr>
          <p:cNvPr id="4" name="Marcador de texto 3">
            <a:extLst>
              <a:ext uri="{FF2B5EF4-FFF2-40B4-BE49-F238E27FC236}">
                <a16:creationId xmlns:a16="http://schemas.microsoft.com/office/drawing/2014/main" id="{8F37DC3C-435B-4FE9-96AF-F941A8F99044}"/>
              </a:ext>
            </a:extLst>
          </p:cNvPr>
          <p:cNvSpPr>
            <a:spLocks noGrp="1"/>
          </p:cNvSpPr>
          <p:nvPr>
            <p:ph type="body" sz="quarter" idx="17"/>
          </p:nvPr>
        </p:nvSpPr>
        <p:spPr>
          <a:xfrm>
            <a:off x="906463" y="2480612"/>
            <a:ext cx="8951912" cy="4837763"/>
          </a:xfrm>
        </p:spPr>
        <p:txBody>
          <a:bodyPr/>
          <a:lstStyle/>
          <a:p>
            <a:pPr marL="285750" indent="-285750">
              <a:buFont typeface="Arial" panose="020B0604020202020204" pitchFamily="34" charset="0"/>
              <a:buChar char="•"/>
            </a:pPr>
            <a:r>
              <a:rPr lang="es-ES" sz="1600" b="1" dirty="0"/>
              <a:t>Objetivo</a:t>
            </a:r>
            <a:r>
              <a:rPr lang="es-ES" sz="1600" dirty="0"/>
              <a:t> - ofrecer una aplicación capaz de mejorar la calidad y la eficacia del trabajo mediante la monitorización de diferentes variables que afectan al clima.</a:t>
            </a:r>
          </a:p>
          <a:p>
            <a:pPr marL="827088" lvl="1" indent="-285750">
              <a:buFont typeface="Arial" panose="020B0604020202020204" pitchFamily="34" charset="0"/>
              <a:buChar char="•"/>
            </a:pPr>
            <a:r>
              <a:rPr lang="es-ES" sz="1600" dirty="0"/>
              <a:t>Evitando desplazamientos infructuosos.</a:t>
            </a:r>
          </a:p>
          <a:p>
            <a:pPr marL="827088" lvl="1" indent="-285750">
              <a:buFont typeface="Arial" panose="020B0604020202020204" pitchFamily="34" charset="0"/>
              <a:buChar char="•"/>
            </a:pPr>
            <a:r>
              <a:rPr lang="es-ES" sz="1600" dirty="0"/>
              <a:t>Garantizando la seguridad de los trabajadores.</a:t>
            </a:r>
          </a:p>
          <a:p>
            <a:pPr marL="285750" indent="-285750">
              <a:buFont typeface="Arial" panose="020B0604020202020204" pitchFamily="34" charset="0"/>
              <a:buChar char="•"/>
            </a:pPr>
            <a:r>
              <a:rPr lang="es-ES" sz="1600" b="1" dirty="0"/>
              <a:t>Retos</a:t>
            </a:r>
            <a:r>
              <a:rPr lang="es-ES" sz="1600" dirty="0"/>
              <a:t> - aspectos a considerar:</a:t>
            </a:r>
          </a:p>
          <a:p>
            <a:pPr marL="827088" lvl="1" indent="-285750">
              <a:buFont typeface="Arial" panose="020B0604020202020204" pitchFamily="34" charset="0"/>
              <a:buChar char="•"/>
            </a:pPr>
            <a:r>
              <a:rPr lang="es-ES" sz="1600" dirty="0"/>
              <a:t>Elegir una API de clima.</a:t>
            </a:r>
          </a:p>
          <a:p>
            <a:pPr marL="827088" lvl="1" indent="-285750">
              <a:buFont typeface="Arial" panose="020B0604020202020204" pitchFamily="34" charset="0"/>
              <a:buChar char="•"/>
            </a:pPr>
            <a:r>
              <a:rPr lang="es-ES" sz="1600" dirty="0"/>
              <a:t>Aprender a programar en Java.</a:t>
            </a:r>
          </a:p>
          <a:p>
            <a:pPr marL="827088" lvl="1" indent="-285750">
              <a:buFont typeface="Arial" panose="020B0604020202020204" pitchFamily="34" charset="0"/>
              <a:buChar char="•"/>
            </a:pPr>
            <a:r>
              <a:rPr lang="es-ES" sz="1600" dirty="0"/>
              <a:t>Pensar como un usuario de la aplicación.</a:t>
            </a:r>
          </a:p>
          <a:p>
            <a:pPr marL="827088" lvl="1" indent="-285750">
              <a:buFont typeface="Arial" panose="020B0604020202020204" pitchFamily="34" charset="0"/>
              <a:buChar char="•"/>
            </a:pPr>
            <a:r>
              <a:rPr lang="es-ES" sz="1600" dirty="0"/>
              <a:t>Aprender lo básico de la Meteorología.</a:t>
            </a:r>
          </a:p>
          <a:p>
            <a:pPr marL="827088" lvl="1" indent="-285750">
              <a:buFont typeface="Arial" panose="020B0604020202020204" pitchFamily="34" charset="0"/>
              <a:buChar char="•"/>
            </a:pPr>
            <a:r>
              <a:rPr lang="es-ES" sz="1600" dirty="0"/>
              <a:t>Identificar los casos de uso.</a:t>
            </a:r>
          </a:p>
          <a:p>
            <a:pPr marL="827088" lvl="1" indent="-285750">
              <a:buFont typeface="Arial" panose="020B0604020202020204" pitchFamily="34" charset="0"/>
              <a:buChar char="•"/>
            </a:pPr>
            <a:r>
              <a:rPr lang="es-ES" sz="1600" dirty="0"/>
              <a:t>Revisar legislación laboral en vigor.</a:t>
            </a:r>
          </a:p>
          <a:p>
            <a:pPr marL="827088" lvl="1" indent="-285750">
              <a:buFont typeface="Arial" panose="020B0604020202020204" pitchFamily="34" charset="0"/>
              <a:buChar char="•"/>
            </a:pPr>
            <a:r>
              <a:rPr lang="es-ES" sz="1600" dirty="0"/>
              <a:t>Analizar los datos meteorológicos de la API.</a:t>
            </a:r>
          </a:p>
          <a:p>
            <a:pPr marL="827088" lvl="1" indent="-285750">
              <a:buFont typeface="Arial" panose="020B0604020202020204" pitchFamily="34" charset="0"/>
              <a:buChar char="•"/>
            </a:pPr>
            <a:r>
              <a:rPr lang="es-ES" sz="1600" dirty="0"/>
              <a:t>Programar la aplicación.</a:t>
            </a:r>
          </a:p>
          <a:p>
            <a:pPr marL="827088" lvl="1" indent="-285750">
              <a:buFont typeface="Arial" panose="020B0604020202020204" pitchFamily="34" charset="0"/>
              <a:buChar char="•"/>
            </a:pPr>
            <a:r>
              <a:rPr lang="es-ES" sz="1600" dirty="0"/>
              <a:t>Cumplimiento de plazos.</a:t>
            </a:r>
          </a:p>
          <a:p>
            <a:pPr marL="285750" indent="-285750">
              <a:buFont typeface="Arial" panose="020B0604020202020204" pitchFamily="34" charset="0"/>
              <a:buChar char="•"/>
            </a:pPr>
            <a:r>
              <a:rPr lang="es-ES" sz="1600" b="1" dirty="0"/>
              <a:t>Planificación y gestión documental </a:t>
            </a:r>
            <a:r>
              <a:rPr lang="es-ES" sz="1600" dirty="0"/>
              <a:t>– Gantt, Trello, GitHub, Eclipse.</a:t>
            </a:r>
          </a:p>
          <a:p>
            <a:pPr marL="285750" indent="-285750">
              <a:buFont typeface="Arial" panose="020B0604020202020204" pitchFamily="34" charset="0"/>
              <a:buChar char="•"/>
            </a:pPr>
            <a:endParaRPr lang="es-ES" dirty="0"/>
          </a:p>
        </p:txBody>
      </p:sp>
      <p:pic>
        <p:nvPicPr>
          <p:cNvPr id="7" name="Imagen 6">
            <a:extLst>
              <a:ext uri="{FF2B5EF4-FFF2-40B4-BE49-F238E27FC236}">
                <a16:creationId xmlns:a16="http://schemas.microsoft.com/office/drawing/2014/main" id="{A26C9D44-EDDA-DD34-4795-696DE03515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9928" y="830232"/>
            <a:ext cx="2934009" cy="1650380"/>
          </a:xfrm>
          <a:prstGeom prst="rect">
            <a:avLst/>
          </a:prstGeom>
          <a:ln>
            <a:noFill/>
          </a:ln>
          <a:effectLst>
            <a:softEdge rad="112500"/>
          </a:effectLst>
        </p:spPr>
      </p:pic>
      <p:pic>
        <p:nvPicPr>
          <p:cNvPr id="9" name="Imagen 8">
            <a:extLst>
              <a:ext uri="{FF2B5EF4-FFF2-40B4-BE49-F238E27FC236}">
                <a16:creationId xmlns:a16="http://schemas.microsoft.com/office/drawing/2014/main" id="{2F3079E4-87F8-CCDC-35EA-4A4D3F00E4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9927" y="3043238"/>
            <a:ext cx="2934010" cy="2062976"/>
          </a:xfrm>
          <a:prstGeom prst="rect">
            <a:avLst/>
          </a:prstGeom>
          <a:ln>
            <a:noFill/>
          </a:ln>
          <a:effectLst>
            <a:softEdge rad="112500"/>
          </a:effectLst>
        </p:spPr>
      </p:pic>
      <p:pic>
        <p:nvPicPr>
          <p:cNvPr id="11" name="Imagen 10">
            <a:extLst>
              <a:ext uri="{FF2B5EF4-FFF2-40B4-BE49-F238E27FC236}">
                <a16:creationId xmlns:a16="http://schemas.microsoft.com/office/drawing/2014/main" id="{DD2D32DE-CDD3-677D-810F-2B59604752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9928" y="5668840"/>
            <a:ext cx="2934010" cy="1767929"/>
          </a:xfrm>
          <a:prstGeom prst="rect">
            <a:avLst/>
          </a:prstGeom>
          <a:ln>
            <a:noFill/>
          </a:ln>
          <a:effectLst>
            <a:softEdge rad="112500"/>
          </a:effectLst>
        </p:spPr>
      </p:pic>
    </p:spTree>
    <p:extLst>
      <p:ext uri="{BB962C8B-B14F-4D97-AF65-F5344CB8AC3E}">
        <p14:creationId xmlns:p14="http://schemas.microsoft.com/office/powerpoint/2010/main" val="1900845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6B92AEA4-D8A7-4BCB-B88A-5743731781D5}"/>
              </a:ext>
            </a:extLst>
          </p:cNvPr>
          <p:cNvSpPr>
            <a:spLocks noGrp="1"/>
          </p:cNvSpPr>
          <p:nvPr>
            <p:ph type="title"/>
          </p:nvPr>
        </p:nvSpPr>
        <p:spPr/>
        <p:txBody>
          <a:bodyPr/>
          <a:lstStyle/>
          <a:p>
            <a:r>
              <a:rPr lang="es-ES" dirty="0"/>
              <a:t>02</a:t>
            </a:r>
          </a:p>
        </p:txBody>
      </p:sp>
      <p:sp>
        <p:nvSpPr>
          <p:cNvPr id="9" name="Marcador de texto 8">
            <a:extLst>
              <a:ext uri="{FF2B5EF4-FFF2-40B4-BE49-F238E27FC236}">
                <a16:creationId xmlns:a16="http://schemas.microsoft.com/office/drawing/2014/main" id="{94BB4820-06B1-47FB-8BA7-C29CE347ACBF}"/>
              </a:ext>
            </a:extLst>
          </p:cNvPr>
          <p:cNvSpPr>
            <a:spLocks noGrp="1"/>
          </p:cNvSpPr>
          <p:nvPr>
            <p:ph type="body" sz="quarter" idx="14"/>
          </p:nvPr>
        </p:nvSpPr>
        <p:spPr/>
        <p:txBody>
          <a:bodyPr/>
          <a:lstStyle/>
          <a:p>
            <a:r>
              <a:rPr lang="es-ES" dirty="0"/>
              <a:t>Meteorología y </a:t>
            </a:r>
            <a:r>
              <a:rPr lang="es-ES" dirty="0" err="1"/>
              <a:t>Prevencion</a:t>
            </a:r>
            <a:r>
              <a:rPr lang="es-ES" dirty="0"/>
              <a:t> de Riesgos</a:t>
            </a:r>
          </a:p>
        </p:txBody>
      </p:sp>
      <p:sp>
        <p:nvSpPr>
          <p:cNvPr id="2" name="Marcador de número de diapositiva 1">
            <a:extLst>
              <a:ext uri="{FF2B5EF4-FFF2-40B4-BE49-F238E27FC236}">
                <a16:creationId xmlns:a16="http://schemas.microsoft.com/office/drawing/2014/main" id="{4D0CA3FB-4105-4B83-818B-B26BA68102E4}"/>
              </a:ext>
            </a:extLst>
          </p:cNvPr>
          <p:cNvSpPr>
            <a:spLocks noGrp="1"/>
          </p:cNvSpPr>
          <p:nvPr>
            <p:ph type="sldNum" sz="quarter" idx="15"/>
          </p:nvPr>
        </p:nvSpPr>
        <p:spPr/>
        <p:txBody>
          <a:bodyPr/>
          <a:lstStyle/>
          <a:p>
            <a:fld id="{B005B2D1-880E-4846-A216-7D6770BA1332}" type="slidenum">
              <a:rPr lang="es-ES" smtClean="0"/>
              <a:pPr/>
              <a:t>6</a:t>
            </a:fld>
            <a:endParaRPr lang="es-ES" dirty="0"/>
          </a:p>
        </p:txBody>
      </p:sp>
      <p:pic>
        <p:nvPicPr>
          <p:cNvPr id="11" name="Marcador de posición de imagen 10">
            <a:extLst>
              <a:ext uri="{FF2B5EF4-FFF2-40B4-BE49-F238E27FC236}">
                <a16:creationId xmlns:a16="http://schemas.microsoft.com/office/drawing/2014/main" id="{E32A03BA-C765-6908-02D1-8E4F5703A59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4340" r="4340"/>
          <a:stretch>
            <a:fillRect/>
          </a:stretch>
        </p:blipFill>
        <p:spPr/>
      </p:pic>
    </p:spTree>
    <p:extLst>
      <p:ext uri="{BB962C8B-B14F-4D97-AF65-F5344CB8AC3E}">
        <p14:creationId xmlns:p14="http://schemas.microsoft.com/office/powerpoint/2010/main" val="1073421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454296D-9DA7-A8A2-F0D2-BDD8E893AC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83178" y="1576905"/>
            <a:ext cx="4343400" cy="2441956"/>
          </a:xfrm>
          <a:prstGeom prst="rect">
            <a:avLst/>
          </a:prstGeom>
          <a:ln>
            <a:noFill/>
          </a:ln>
          <a:effectLst>
            <a:softEdge rad="112500"/>
          </a:effectLst>
        </p:spPr>
      </p:pic>
      <p:sp>
        <p:nvSpPr>
          <p:cNvPr id="2" name="Marcador de número de diapositiva 1">
            <a:extLst>
              <a:ext uri="{FF2B5EF4-FFF2-40B4-BE49-F238E27FC236}">
                <a16:creationId xmlns:a16="http://schemas.microsoft.com/office/drawing/2014/main" id="{F8E330C7-93F9-4F6D-AA51-1805FC579084}"/>
              </a:ext>
            </a:extLst>
          </p:cNvPr>
          <p:cNvSpPr>
            <a:spLocks noGrp="1"/>
          </p:cNvSpPr>
          <p:nvPr>
            <p:ph type="sldNum" sz="quarter" idx="10"/>
          </p:nvPr>
        </p:nvSpPr>
        <p:spPr/>
        <p:txBody>
          <a:bodyPr/>
          <a:lstStyle/>
          <a:p>
            <a:fld id="{B005B2D1-880E-4846-A216-7D6770BA1332}" type="slidenum">
              <a:rPr lang="es-ES" smtClean="0"/>
              <a:pPr/>
              <a:t>7</a:t>
            </a:fld>
            <a:endParaRPr lang="es-ES" dirty="0"/>
          </a:p>
        </p:txBody>
      </p:sp>
      <p:sp>
        <p:nvSpPr>
          <p:cNvPr id="3" name="Título 2">
            <a:extLst>
              <a:ext uri="{FF2B5EF4-FFF2-40B4-BE49-F238E27FC236}">
                <a16:creationId xmlns:a16="http://schemas.microsoft.com/office/drawing/2014/main" id="{35017DA3-C040-4C6D-8001-7BE76B84979E}"/>
              </a:ext>
            </a:extLst>
          </p:cNvPr>
          <p:cNvSpPr>
            <a:spLocks noGrp="1"/>
          </p:cNvSpPr>
          <p:nvPr>
            <p:ph type="title"/>
          </p:nvPr>
        </p:nvSpPr>
        <p:spPr>
          <a:xfrm>
            <a:off x="906462" y="1182159"/>
            <a:ext cx="10300513" cy="703086"/>
          </a:xfrm>
        </p:spPr>
        <p:txBody>
          <a:bodyPr/>
          <a:lstStyle/>
          <a:p>
            <a:r>
              <a:rPr lang="es-ES" dirty="0"/>
              <a:t>Fenómenos meteorológicos adversos</a:t>
            </a:r>
          </a:p>
        </p:txBody>
      </p:sp>
      <p:sp>
        <p:nvSpPr>
          <p:cNvPr id="9" name="Marcador de texto 3">
            <a:extLst>
              <a:ext uri="{FF2B5EF4-FFF2-40B4-BE49-F238E27FC236}">
                <a16:creationId xmlns:a16="http://schemas.microsoft.com/office/drawing/2014/main" id="{474C8928-2B98-514C-3404-9FE9C4BB9291}"/>
              </a:ext>
            </a:extLst>
          </p:cNvPr>
          <p:cNvSpPr>
            <a:spLocks noGrp="1"/>
          </p:cNvSpPr>
          <p:nvPr>
            <p:ph type="body" sz="quarter" idx="17"/>
          </p:nvPr>
        </p:nvSpPr>
        <p:spPr>
          <a:xfrm>
            <a:off x="906463" y="2767066"/>
            <a:ext cx="7769186" cy="4551309"/>
          </a:xfrm>
        </p:spPr>
        <p:txBody>
          <a:bodyPr/>
          <a:lstStyle/>
          <a:p>
            <a:r>
              <a:rPr lang="es-ES" sz="1600" b="0" dirty="0"/>
              <a:t>Los fenómenos meteorológicos potencialmente adversos que son objeto de este proyecto son:</a:t>
            </a:r>
          </a:p>
          <a:p>
            <a:r>
              <a:rPr lang="es-ES" sz="1600" b="0" dirty="0"/>
              <a:t>• Lluvias, como precipitación acumulada en una hora.</a:t>
            </a:r>
          </a:p>
          <a:p>
            <a:r>
              <a:rPr lang="es-ES" sz="1600" b="0" dirty="0"/>
              <a:t>• Vientos, como rachas máximas de viento.</a:t>
            </a:r>
          </a:p>
          <a:p>
            <a:r>
              <a:rPr lang="es-ES" sz="1600" b="0" dirty="0"/>
              <a:t>• Temperaturas máximas.</a:t>
            </a:r>
          </a:p>
        </p:txBody>
      </p:sp>
      <p:pic>
        <p:nvPicPr>
          <p:cNvPr id="7" name="Imagen 6">
            <a:extLst>
              <a:ext uri="{FF2B5EF4-FFF2-40B4-BE49-F238E27FC236}">
                <a16:creationId xmlns:a16="http://schemas.microsoft.com/office/drawing/2014/main" id="{B79BA995-4701-B048-07BA-CD6F05D687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0370" y="5042720"/>
            <a:ext cx="4345279" cy="2441956"/>
          </a:xfrm>
          <a:prstGeom prst="rect">
            <a:avLst/>
          </a:prstGeom>
          <a:ln>
            <a:noFill/>
          </a:ln>
          <a:effectLst>
            <a:softEdge rad="112500"/>
          </a:effectLst>
        </p:spPr>
      </p:pic>
      <p:pic>
        <p:nvPicPr>
          <p:cNvPr id="11" name="Imagen 10">
            <a:extLst>
              <a:ext uri="{FF2B5EF4-FFF2-40B4-BE49-F238E27FC236}">
                <a16:creationId xmlns:a16="http://schemas.microsoft.com/office/drawing/2014/main" id="{3838164D-83A4-DC11-8084-D194901790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2394" y="4612953"/>
            <a:ext cx="3864184" cy="2871723"/>
          </a:xfrm>
          <a:prstGeom prst="rect">
            <a:avLst/>
          </a:prstGeom>
          <a:ln>
            <a:noFill/>
          </a:ln>
          <a:effectLst>
            <a:softEdge rad="112500"/>
          </a:effectLst>
        </p:spPr>
      </p:pic>
    </p:spTree>
    <p:extLst>
      <p:ext uri="{BB962C8B-B14F-4D97-AF65-F5344CB8AC3E}">
        <p14:creationId xmlns:p14="http://schemas.microsoft.com/office/powerpoint/2010/main" val="2928805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8E330C7-93F9-4F6D-AA51-1805FC579084}"/>
              </a:ext>
            </a:extLst>
          </p:cNvPr>
          <p:cNvSpPr>
            <a:spLocks noGrp="1"/>
          </p:cNvSpPr>
          <p:nvPr>
            <p:ph type="sldNum" sz="quarter" idx="10"/>
          </p:nvPr>
        </p:nvSpPr>
        <p:spPr/>
        <p:txBody>
          <a:bodyPr/>
          <a:lstStyle/>
          <a:p>
            <a:fld id="{B005B2D1-880E-4846-A216-7D6770BA1332}" type="slidenum">
              <a:rPr lang="es-ES" smtClean="0"/>
              <a:pPr/>
              <a:t>8</a:t>
            </a:fld>
            <a:endParaRPr lang="es-ES" dirty="0"/>
          </a:p>
        </p:txBody>
      </p:sp>
      <p:sp>
        <p:nvSpPr>
          <p:cNvPr id="3" name="Título 2">
            <a:extLst>
              <a:ext uri="{FF2B5EF4-FFF2-40B4-BE49-F238E27FC236}">
                <a16:creationId xmlns:a16="http://schemas.microsoft.com/office/drawing/2014/main" id="{35017DA3-C040-4C6D-8001-7BE76B84979E}"/>
              </a:ext>
            </a:extLst>
          </p:cNvPr>
          <p:cNvSpPr>
            <a:spLocks noGrp="1"/>
          </p:cNvSpPr>
          <p:nvPr>
            <p:ph type="title"/>
          </p:nvPr>
        </p:nvSpPr>
        <p:spPr>
          <a:xfrm>
            <a:off x="906462" y="1182159"/>
            <a:ext cx="10300513" cy="703086"/>
          </a:xfrm>
        </p:spPr>
        <p:txBody>
          <a:bodyPr/>
          <a:lstStyle/>
          <a:p>
            <a:r>
              <a:rPr lang="es-ES" dirty="0"/>
              <a:t>Avisos y alertas</a:t>
            </a:r>
          </a:p>
        </p:txBody>
      </p:sp>
      <p:sp>
        <p:nvSpPr>
          <p:cNvPr id="9" name="Marcador de texto 3">
            <a:extLst>
              <a:ext uri="{FF2B5EF4-FFF2-40B4-BE49-F238E27FC236}">
                <a16:creationId xmlns:a16="http://schemas.microsoft.com/office/drawing/2014/main" id="{474C8928-2B98-514C-3404-9FE9C4BB9291}"/>
              </a:ext>
            </a:extLst>
          </p:cNvPr>
          <p:cNvSpPr>
            <a:spLocks noGrp="1"/>
          </p:cNvSpPr>
          <p:nvPr>
            <p:ph type="body" sz="quarter" idx="17"/>
          </p:nvPr>
        </p:nvSpPr>
        <p:spPr>
          <a:xfrm>
            <a:off x="906463" y="2767066"/>
            <a:ext cx="7769186" cy="4551309"/>
          </a:xfrm>
        </p:spPr>
        <p:txBody>
          <a:bodyPr/>
          <a:lstStyle/>
          <a:p>
            <a:pPr marL="285750" indent="-285750">
              <a:buFont typeface="Arial" panose="020B0604020202020204" pitchFamily="34" charset="0"/>
              <a:buChar char="•"/>
            </a:pPr>
            <a:r>
              <a:rPr lang="es-ES" sz="1600" b="1" dirty="0">
                <a:solidFill>
                  <a:srgbClr val="00B050"/>
                </a:solidFill>
              </a:rPr>
              <a:t>Nivel verde </a:t>
            </a:r>
            <a:r>
              <a:rPr lang="es-ES" sz="1600" dirty="0"/>
              <a:t>- No existe ningún riesgo meteorológico.</a:t>
            </a:r>
          </a:p>
          <a:p>
            <a:pPr marL="285750" indent="-285750">
              <a:buFont typeface="Arial" panose="020B0604020202020204" pitchFamily="34" charset="0"/>
              <a:buChar char="•"/>
            </a:pPr>
            <a:r>
              <a:rPr lang="es-ES" sz="1600" b="1" dirty="0">
                <a:solidFill>
                  <a:srgbClr val="FFFF00"/>
                </a:solidFill>
              </a:rPr>
              <a:t>Nivel amarillo </a:t>
            </a:r>
            <a:r>
              <a:rPr lang="es-ES" sz="1600" dirty="0">
                <a:solidFill>
                  <a:srgbClr val="1E1E1E"/>
                </a:solidFill>
              </a:rPr>
              <a:t>- El peligro es bajo.</a:t>
            </a:r>
          </a:p>
          <a:p>
            <a:pPr marL="271463" lvl="1" indent="0">
              <a:buNone/>
            </a:pPr>
            <a:r>
              <a:rPr lang="es-ES" sz="1600" dirty="0"/>
              <a:t>Recomendación: ESTÉ ATENTO.</a:t>
            </a:r>
          </a:p>
          <a:p>
            <a:pPr marL="285750" indent="-285750">
              <a:buFont typeface="Arial" panose="020B0604020202020204" pitchFamily="34" charset="0"/>
              <a:buChar char="•"/>
            </a:pPr>
            <a:r>
              <a:rPr lang="es-ES" sz="1600" b="1" dirty="0">
                <a:solidFill>
                  <a:srgbClr val="FFC000"/>
                </a:solidFill>
              </a:rPr>
              <a:t>Nivel naranja </a:t>
            </a:r>
            <a:r>
              <a:rPr lang="es-ES" sz="1600" dirty="0">
                <a:solidFill>
                  <a:srgbClr val="1E1E1E"/>
                </a:solidFill>
              </a:rPr>
              <a:t>- El peligro es importante. </a:t>
            </a:r>
          </a:p>
          <a:p>
            <a:pPr marL="271463" lvl="1" indent="0">
              <a:buNone/>
            </a:pPr>
            <a:r>
              <a:rPr lang="es-ES" sz="1600" dirty="0"/>
              <a:t>Recomendación: ESTÉ PREPARADO.</a:t>
            </a:r>
          </a:p>
          <a:p>
            <a:pPr marL="285750" indent="-285750">
              <a:buFont typeface="Arial" panose="020B0604020202020204" pitchFamily="34" charset="0"/>
              <a:buChar char="•"/>
            </a:pPr>
            <a:r>
              <a:rPr lang="es-ES" sz="1600" b="1" dirty="0">
                <a:solidFill>
                  <a:srgbClr val="FF0000"/>
                </a:solidFill>
              </a:rPr>
              <a:t>Nivel rojo </a:t>
            </a:r>
            <a:r>
              <a:rPr lang="es-ES" sz="1600" dirty="0"/>
              <a:t>- El peligro es extraordinario. </a:t>
            </a:r>
          </a:p>
          <a:p>
            <a:pPr marL="271463" lvl="1" indent="0">
              <a:buNone/>
            </a:pPr>
            <a:r>
              <a:rPr lang="es-ES" sz="1600" dirty="0"/>
              <a:t>Recomendación: Tome medidas preventivas y </a:t>
            </a:r>
          </a:p>
          <a:p>
            <a:pPr marL="271463" lvl="1" indent="0">
              <a:buNone/>
            </a:pPr>
            <a:r>
              <a:rPr lang="es-ES" sz="1600" dirty="0"/>
              <a:t>ACTÚE según las indicaciones de las autoridades.</a:t>
            </a:r>
          </a:p>
        </p:txBody>
      </p:sp>
      <p:sp>
        <p:nvSpPr>
          <p:cNvPr id="10" name="Marcador de texto 4">
            <a:extLst>
              <a:ext uri="{FF2B5EF4-FFF2-40B4-BE49-F238E27FC236}">
                <a16:creationId xmlns:a16="http://schemas.microsoft.com/office/drawing/2014/main" id="{063B7E63-7B50-0E23-F983-6913EA501C7B}"/>
              </a:ext>
            </a:extLst>
          </p:cNvPr>
          <p:cNvSpPr>
            <a:spLocks noGrp="1"/>
          </p:cNvSpPr>
          <p:nvPr>
            <p:ph type="body" sz="quarter" idx="18"/>
          </p:nvPr>
        </p:nvSpPr>
        <p:spPr>
          <a:xfrm>
            <a:off x="906463" y="2172974"/>
            <a:ext cx="5672137" cy="594092"/>
          </a:xfrm>
        </p:spPr>
        <p:txBody>
          <a:bodyPr/>
          <a:lstStyle/>
          <a:p>
            <a:endParaRPr lang="es-ES" dirty="0"/>
          </a:p>
        </p:txBody>
      </p:sp>
      <p:pic>
        <p:nvPicPr>
          <p:cNvPr id="6" name="Imagen 5">
            <a:extLst>
              <a:ext uri="{FF2B5EF4-FFF2-40B4-BE49-F238E27FC236}">
                <a16:creationId xmlns:a16="http://schemas.microsoft.com/office/drawing/2014/main" id="{D0E52734-B613-3238-A649-FDC7D4332F30}"/>
              </a:ext>
            </a:extLst>
          </p:cNvPr>
          <p:cNvPicPr>
            <a:picLocks noChangeAspect="1"/>
          </p:cNvPicPr>
          <p:nvPr/>
        </p:nvPicPr>
        <p:blipFill>
          <a:blip r:embed="rId2"/>
          <a:stretch>
            <a:fillRect/>
          </a:stretch>
        </p:blipFill>
        <p:spPr>
          <a:xfrm>
            <a:off x="6578600" y="2172974"/>
            <a:ext cx="7145337" cy="4054784"/>
          </a:xfrm>
          <a:prstGeom prst="rect">
            <a:avLst/>
          </a:prstGeom>
          <a:ln>
            <a:solidFill>
              <a:schemeClr val="tx1"/>
            </a:solidFill>
          </a:ln>
        </p:spPr>
      </p:pic>
    </p:spTree>
    <p:extLst>
      <p:ext uri="{BB962C8B-B14F-4D97-AF65-F5344CB8AC3E}">
        <p14:creationId xmlns:p14="http://schemas.microsoft.com/office/powerpoint/2010/main" val="2136791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8E330C7-93F9-4F6D-AA51-1805FC579084}"/>
              </a:ext>
            </a:extLst>
          </p:cNvPr>
          <p:cNvSpPr>
            <a:spLocks noGrp="1"/>
          </p:cNvSpPr>
          <p:nvPr>
            <p:ph type="sldNum" sz="quarter" idx="10"/>
          </p:nvPr>
        </p:nvSpPr>
        <p:spPr/>
        <p:txBody>
          <a:bodyPr/>
          <a:lstStyle/>
          <a:p>
            <a:fld id="{B005B2D1-880E-4846-A216-7D6770BA1332}" type="slidenum">
              <a:rPr lang="es-ES" smtClean="0"/>
              <a:pPr/>
              <a:t>9</a:t>
            </a:fld>
            <a:endParaRPr lang="es-ES" dirty="0"/>
          </a:p>
        </p:txBody>
      </p:sp>
      <p:sp>
        <p:nvSpPr>
          <p:cNvPr id="3" name="Título 2">
            <a:extLst>
              <a:ext uri="{FF2B5EF4-FFF2-40B4-BE49-F238E27FC236}">
                <a16:creationId xmlns:a16="http://schemas.microsoft.com/office/drawing/2014/main" id="{35017DA3-C040-4C6D-8001-7BE76B84979E}"/>
              </a:ext>
            </a:extLst>
          </p:cNvPr>
          <p:cNvSpPr>
            <a:spLocks noGrp="1"/>
          </p:cNvSpPr>
          <p:nvPr>
            <p:ph type="title"/>
          </p:nvPr>
        </p:nvSpPr>
        <p:spPr/>
        <p:txBody>
          <a:bodyPr/>
          <a:lstStyle/>
          <a:p>
            <a:r>
              <a:rPr lang="es-ES" dirty="0"/>
              <a:t>Título</a:t>
            </a:r>
          </a:p>
        </p:txBody>
      </p:sp>
      <p:sp>
        <p:nvSpPr>
          <p:cNvPr id="4" name="Marcador de texto 3">
            <a:extLst>
              <a:ext uri="{FF2B5EF4-FFF2-40B4-BE49-F238E27FC236}">
                <a16:creationId xmlns:a16="http://schemas.microsoft.com/office/drawing/2014/main" id="{8F37DC3C-435B-4FE9-96AF-F941A8F99044}"/>
              </a:ext>
            </a:extLst>
          </p:cNvPr>
          <p:cNvSpPr>
            <a:spLocks noGrp="1"/>
          </p:cNvSpPr>
          <p:nvPr>
            <p:ph type="body" sz="quarter" idx="17"/>
          </p:nvPr>
        </p:nvSpPr>
        <p:spPr/>
        <p:txBody>
          <a:bodyPr/>
          <a:lstStyle/>
          <a:p>
            <a:pPr marL="285750" indent="-285750">
              <a:buFont typeface="Arial" panose="020B0604020202020204" pitchFamily="34" charset="0"/>
              <a:buChar char="•"/>
            </a:pPr>
            <a:r>
              <a:rPr lang="es-ES" dirty="0"/>
              <a:t>Estado del arte</a:t>
            </a:r>
          </a:p>
          <a:p>
            <a:pPr marL="285750" indent="-285750">
              <a:buFont typeface="Arial" panose="020B0604020202020204" pitchFamily="34" charset="0"/>
              <a:buChar char="•"/>
            </a:pPr>
            <a:r>
              <a:rPr lang="es-ES" dirty="0"/>
              <a:t>Conceptos de Meteorología</a:t>
            </a:r>
          </a:p>
          <a:p>
            <a:pPr marL="285750" indent="-285750">
              <a:buFont typeface="Arial" panose="020B0604020202020204" pitchFamily="34" charset="0"/>
              <a:buChar char="•"/>
            </a:pPr>
            <a:r>
              <a:rPr lang="es-ES" dirty="0"/>
              <a:t>Ligarlo con la Prevención de Riesgos Laborales</a:t>
            </a:r>
          </a:p>
          <a:p>
            <a:pPr marL="285750" indent="-285750">
              <a:buFont typeface="Arial" panose="020B0604020202020204" pitchFamily="34" charset="0"/>
              <a:buChar char="•"/>
            </a:pPr>
            <a:endParaRPr lang="es-ES" dirty="0"/>
          </a:p>
          <a:p>
            <a:r>
              <a:rPr lang="es-ES" sz="1400" b="0" dirty="0"/>
              <a:t>Se han definido los siguientes umbrales de activación de los avisos:</a:t>
            </a:r>
          </a:p>
          <a:p>
            <a:r>
              <a:rPr lang="es-ES" sz="1400" b="0" dirty="0"/>
              <a:t>• Lluvia torrencial &gt; 60 mm/h.</a:t>
            </a:r>
          </a:p>
          <a:p>
            <a:r>
              <a:rPr lang="es-ES" sz="1400" b="0" dirty="0"/>
              <a:t>• Viento fuerte &gt; 50 km/h. </a:t>
            </a:r>
          </a:p>
          <a:p>
            <a:r>
              <a:rPr lang="es-ES" sz="1400" b="0" dirty="0"/>
              <a:t>• Temperatura alta &gt; 40 º C.</a:t>
            </a:r>
          </a:p>
          <a:p>
            <a:pPr marL="285750" indent="-285750">
              <a:buFont typeface="Arial" panose="020B0604020202020204" pitchFamily="34" charset="0"/>
              <a:buChar char="•"/>
            </a:pPr>
            <a:endParaRPr lang="es-ES" dirty="0"/>
          </a:p>
        </p:txBody>
      </p:sp>
      <p:sp>
        <p:nvSpPr>
          <p:cNvPr id="5" name="Marcador de texto 4">
            <a:extLst>
              <a:ext uri="{FF2B5EF4-FFF2-40B4-BE49-F238E27FC236}">
                <a16:creationId xmlns:a16="http://schemas.microsoft.com/office/drawing/2014/main" id="{4C1C75ED-E751-40D8-8E6D-0436B0E6C534}"/>
              </a:ext>
            </a:extLst>
          </p:cNvPr>
          <p:cNvSpPr>
            <a:spLocks noGrp="1"/>
          </p:cNvSpPr>
          <p:nvPr>
            <p:ph type="body" sz="quarter" idx="18"/>
          </p:nvPr>
        </p:nvSpPr>
        <p:spPr/>
        <p:txBody>
          <a:bodyPr/>
          <a:lstStyle/>
          <a:p>
            <a:endParaRPr lang="es-ES"/>
          </a:p>
        </p:txBody>
      </p:sp>
    </p:spTree>
    <p:extLst>
      <p:ext uri="{BB962C8B-B14F-4D97-AF65-F5344CB8AC3E}">
        <p14:creationId xmlns:p14="http://schemas.microsoft.com/office/powerpoint/2010/main" val="490828454"/>
      </p:ext>
    </p:extLst>
  </p:cSld>
  <p:clrMapOvr>
    <a:masterClrMapping/>
  </p:clrMapOvr>
</p:sld>
</file>

<file path=ppt/theme/theme1.xml><?xml version="1.0" encoding="utf-8"?>
<a:theme xmlns:a="http://schemas.openxmlformats.org/drawingml/2006/main" name="Tema de Office">
  <a:themeElements>
    <a:clrScheme name="UEM">
      <a:dk1>
        <a:srgbClr val="1E1E1E"/>
      </a:dk1>
      <a:lt1>
        <a:srgbClr val="FFFFFF"/>
      </a:lt1>
      <a:dk2>
        <a:srgbClr val="504B4B"/>
      </a:dk2>
      <a:lt2>
        <a:srgbClr val="D2D1D1"/>
      </a:lt2>
      <a:accent1>
        <a:srgbClr val="FF3228"/>
      </a:accent1>
      <a:accent2>
        <a:srgbClr val="2D41B4"/>
      </a:accent2>
      <a:accent3>
        <a:srgbClr val="23B4AA"/>
      </a:accent3>
      <a:accent4>
        <a:srgbClr val="FFAFAA"/>
      </a:accent4>
      <a:accent5>
        <a:srgbClr val="FF5A50"/>
      </a:accent5>
      <a:accent6>
        <a:srgbClr val="504B4B"/>
      </a:accent6>
      <a:hlink>
        <a:srgbClr val="FF3228"/>
      </a:hlink>
      <a:folHlink>
        <a:srgbClr val="FF5A50"/>
      </a:folHlink>
    </a:clrScheme>
    <a:fontScheme name="UEM">
      <a:majorFont>
        <a:latin typeface="Century Gothic"/>
        <a:ea typeface=""/>
        <a:cs typeface=""/>
      </a:majorFont>
      <a:minorFont>
        <a:latin typeface="Century Gothic"/>
        <a:ea typeface=""/>
        <a:cs typeface=""/>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BA7271E6FBAAE44189359C93518364B6" ma:contentTypeVersion="4" ma:contentTypeDescription="Crear nuevo documento." ma:contentTypeScope="" ma:versionID="b6aa9f46e184bc6c3f82224e9adc781d">
  <xsd:schema xmlns:xsd="http://www.w3.org/2001/XMLSchema" xmlns:xs="http://www.w3.org/2001/XMLSchema" xmlns:p="http://schemas.microsoft.com/office/2006/metadata/properties" xmlns:ns2="17593730-6282-4dbd-b77d-a1141aed1272" targetNamespace="http://schemas.microsoft.com/office/2006/metadata/properties" ma:root="true" ma:fieldsID="a54d71284946e9d4bebc5c428285dee4" ns2:_="">
    <xsd:import namespace="17593730-6282-4dbd-b77d-a1141aed127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593730-6282-4dbd-b77d-a1141aed12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E787664-4035-4CB8-902C-D8A2D928A6F7}">
  <ds:schemaRefs>
    <ds:schemaRef ds:uri="http://schemas.microsoft.com/office/2006/metadata/properties"/>
    <ds:schemaRef ds:uri="http://schemas.microsoft.com/office/infopath/2007/PartnerControls"/>
    <ds:schemaRef ds:uri="9c446a4d-3aa9-49cf-a522-490a13fe70fa"/>
    <ds:schemaRef ds:uri="539ec429-7426-4157-ba17-d01bfad73db7"/>
  </ds:schemaRefs>
</ds:datastoreItem>
</file>

<file path=customXml/itemProps2.xml><?xml version="1.0" encoding="utf-8"?>
<ds:datastoreItem xmlns:ds="http://schemas.openxmlformats.org/officeDocument/2006/customXml" ds:itemID="{1FC3225F-3AB1-465E-AC45-BD1B83E50C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7593730-6282-4dbd-b77d-a1141aed127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4E5B481-493E-4EE6-8B8A-D7F4611E01B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TM04033919[[fn=Circuito]]</Template>
  <TotalTime>3365</TotalTime>
  <Words>1485</Words>
  <Application>Microsoft Office PowerPoint</Application>
  <PresentationFormat>Personalizado</PresentationFormat>
  <Paragraphs>223</Paragraphs>
  <Slides>45</Slides>
  <Notes>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45</vt:i4>
      </vt:variant>
    </vt:vector>
  </HeadingPairs>
  <TitlesOfParts>
    <vt:vector size="50" baseType="lpstr">
      <vt:lpstr>Arial</vt:lpstr>
      <vt:lpstr>Calibri</vt:lpstr>
      <vt:lpstr>Century Gothic</vt:lpstr>
      <vt:lpstr>Wingdings</vt:lpstr>
      <vt:lpstr>Tema de Office</vt:lpstr>
      <vt:lpstr>MeteoTower</vt:lpstr>
      <vt:lpstr>Indice</vt:lpstr>
      <vt:lpstr>01</vt:lpstr>
      <vt:lpstr>Propuesta de proyecto</vt:lpstr>
      <vt:lpstr>Necesidad de la aplicación</vt:lpstr>
      <vt:lpstr>02</vt:lpstr>
      <vt:lpstr>Fenómenos meteorológicos adversos</vt:lpstr>
      <vt:lpstr>Avisos y alertas</vt:lpstr>
      <vt:lpstr>Título</vt:lpstr>
      <vt:lpstr>Trabajos en campo</vt:lpstr>
      <vt:lpstr>Trabajos en campo</vt:lpstr>
      <vt:lpstr>Trabajos en campo</vt:lpstr>
      <vt:lpstr>Cartelería PRL</vt:lpstr>
      <vt:lpstr>03</vt:lpstr>
      <vt:lpstr>Diagrama de Gantt</vt:lpstr>
      <vt:lpstr>Presentación de PowerPoint</vt:lpstr>
      <vt:lpstr>Presentación de PowerPoint</vt:lpstr>
      <vt:lpstr>Presentación de PowerPoint</vt:lpstr>
      <vt:lpstr>Presentación de PowerPoint</vt:lpstr>
      <vt:lpstr>¿Por qué elegimos AEMET y JAVA?</vt:lpstr>
      <vt:lpstr>Funciones principales de MeteoTower</vt:lpstr>
      <vt:lpstr>MeteoTower: Código</vt:lpstr>
      <vt:lpstr>MeteoTower: Código</vt:lpstr>
      <vt:lpstr>MeteoTower: Código</vt:lpstr>
      <vt:lpstr>MeteoTower: Código</vt:lpstr>
      <vt:lpstr>MeteoTower: Código</vt:lpstr>
      <vt:lpstr>MeteoTower: Código</vt:lpstr>
      <vt:lpstr>MeteoTower: Código</vt:lpstr>
      <vt:lpstr>MeteoTower: Código</vt:lpstr>
      <vt:lpstr>Lecciones aprendidas</vt:lpstr>
      <vt:lpstr>MeteoTower</vt:lpstr>
      <vt:lpstr>Meteo Tower</vt:lpstr>
      <vt:lpstr>Casos de uso</vt:lpstr>
      <vt:lpstr>Casos de uso</vt:lpstr>
      <vt:lpstr>Pruebas de validación</vt:lpstr>
      <vt:lpstr>Pruebas de validación</vt:lpstr>
      <vt:lpstr>04</vt:lpstr>
      <vt:lpstr>Resultados del proyecto</vt:lpstr>
      <vt:lpstr>05</vt:lpstr>
      <vt:lpstr>Conclusiones</vt:lpstr>
      <vt:lpstr>Aprendizaje basado en proyectos</vt:lpstr>
      <vt:lpstr>06</vt:lpstr>
      <vt:lpstr>Líneas de trabajo futuras</vt:lpstr>
      <vt:lpstr>Presentación de PowerPoint</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Teletrabajo</dc:creator>
  <cp:lastModifiedBy>Antonio</cp:lastModifiedBy>
  <cp:revision>155</cp:revision>
  <dcterms:created xsi:type="dcterms:W3CDTF">2021-02-03T10:15:32Z</dcterms:created>
  <dcterms:modified xsi:type="dcterms:W3CDTF">2023-06-19T21:16:57Z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0x0101006EF1FA13D6B84B42B3F302E70A7E7286</vt:lpwstr>
  </property>
  <property fmtid="{D5CDD505-2E9C-101B-9397-08002B2CF9AE}" pid="3" name="MediaServiceImageTags">
    <vt:lpwstr/>
  </property>
</Properties>
</file>